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6" r:id="rId2"/>
    <p:sldId id="259" r:id="rId3"/>
    <p:sldId id="274" r:id="rId4"/>
    <p:sldId id="278" r:id="rId5"/>
    <p:sldId id="289" r:id="rId6"/>
    <p:sldId id="287" r:id="rId7"/>
    <p:sldId id="263" r:id="rId8"/>
    <p:sldId id="279" r:id="rId9"/>
    <p:sldId id="284" r:id="rId10"/>
    <p:sldId id="272" r:id="rId11"/>
    <p:sldId id="282" r:id="rId12"/>
    <p:sldId id="293" r:id="rId13"/>
    <p:sldId id="285" r:id="rId14"/>
    <p:sldId id="291" r:id="rId15"/>
    <p:sldId id="264" r:id="rId16"/>
    <p:sldId id="292" r:id="rId17"/>
    <p:sldId id="295" r:id="rId18"/>
    <p:sldId id="296" r:id="rId19"/>
  </p:sldIdLst>
  <p:sldSz cx="12192000" cy="6858000"/>
  <p:notesSz cx="4816475" cy="298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CD86"/>
    <a:srgbClr val="005D9B"/>
    <a:srgbClr val="E6E6E6"/>
    <a:srgbClr val="CEB46D"/>
    <a:srgbClr val="C1A45F"/>
    <a:srgbClr val="6B2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21FF33-E7CA-4796-B07D-86262AF8CBA1}" type="doc">
      <dgm:prSet loTypeId="urn:microsoft.com/office/officeart/2005/8/layout/vList4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15FF8205-BDE1-4E16-BEB1-10D4E6CD8957}">
      <dgm:prSet phldrT="[Текст]" custT="1"/>
      <dgm:spPr/>
      <dgm:t>
        <a:bodyPr/>
        <a:lstStyle/>
        <a:p>
          <a:r>
            <a:rPr lang="ru-RU" sz="2800" dirty="0" err="1">
              <a:solidFill>
                <a:srgbClr val="002060"/>
              </a:solidFill>
              <a:latin typeface="Trebuchet MS" panose="020B0603020202020204" pitchFamily="34" charset="0"/>
            </a:rPr>
            <a:t>Диагностико</a:t>
          </a:r>
          <a:r>
            <a:rPr lang="ru-RU" sz="2800" dirty="0">
              <a:solidFill>
                <a:srgbClr val="002060"/>
              </a:solidFill>
              <a:latin typeface="Trebuchet MS" panose="020B0603020202020204" pitchFamily="34" charset="0"/>
            </a:rPr>
            <a:t>-аналитическое</a:t>
          </a:r>
        </a:p>
      </dgm:t>
    </dgm:pt>
    <dgm:pt modelId="{5BD3BFDC-F591-4464-BDE4-4BD005C9B8AE}" type="parTrans" cxnId="{DCE32637-D393-4DA2-8B93-23810740B4D6}">
      <dgm:prSet/>
      <dgm:spPr/>
      <dgm:t>
        <a:bodyPr/>
        <a:lstStyle/>
        <a:p>
          <a:endParaRPr lang="ru-RU"/>
        </a:p>
      </dgm:t>
    </dgm:pt>
    <dgm:pt modelId="{992DC566-1F3E-4505-AB2C-62CAB2E49AB2}" type="sibTrans" cxnId="{DCE32637-D393-4DA2-8B93-23810740B4D6}">
      <dgm:prSet/>
      <dgm:spPr/>
      <dgm:t>
        <a:bodyPr/>
        <a:lstStyle/>
        <a:p>
          <a:endParaRPr lang="ru-RU"/>
        </a:p>
      </dgm:t>
    </dgm:pt>
    <dgm:pt modelId="{194E9BCB-21C4-41DC-9489-EDE2FAF8DE1B}">
      <dgm:prSet phldrT="[Текст]" custT="1"/>
      <dgm:spPr/>
      <dgm:t>
        <a:bodyPr/>
        <a:lstStyle/>
        <a:p>
          <a:r>
            <a:rPr lang="ru-RU" sz="2800" dirty="0">
              <a:solidFill>
                <a:srgbClr val="002060"/>
              </a:solidFill>
              <a:latin typeface="Trebuchet MS" panose="020B0603020202020204" pitchFamily="34" charset="0"/>
            </a:rPr>
            <a:t>Просветительское</a:t>
          </a:r>
        </a:p>
      </dgm:t>
    </dgm:pt>
    <dgm:pt modelId="{02FA99E1-A8F4-4895-96F2-B1459F4EC429}" type="parTrans" cxnId="{1BCBA95E-60BC-4991-85FC-6F4E9AF28C68}">
      <dgm:prSet/>
      <dgm:spPr/>
      <dgm:t>
        <a:bodyPr/>
        <a:lstStyle/>
        <a:p>
          <a:endParaRPr lang="ru-RU"/>
        </a:p>
      </dgm:t>
    </dgm:pt>
    <dgm:pt modelId="{10F7EBE6-E80B-4F0D-A142-B277F59345DE}" type="sibTrans" cxnId="{1BCBA95E-60BC-4991-85FC-6F4E9AF28C68}">
      <dgm:prSet/>
      <dgm:spPr/>
      <dgm:t>
        <a:bodyPr/>
        <a:lstStyle/>
        <a:p>
          <a:endParaRPr lang="ru-RU"/>
        </a:p>
      </dgm:t>
    </dgm:pt>
    <dgm:pt modelId="{6B1E676D-BA2D-4B69-ACE4-38E7C082DA28}">
      <dgm:prSet phldrT="[Текст]" custT="1"/>
      <dgm:spPr/>
      <dgm:t>
        <a:bodyPr/>
        <a:lstStyle/>
        <a:p>
          <a:r>
            <a:rPr lang="ru-RU" sz="2800" dirty="0">
              <a:solidFill>
                <a:srgbClr val="002060"/>
              </a:solidFill>
              <a:latin typeface="Trebuchet MS" panose="020B0603020202020204" pitchFamily="34" charset="0"/>
            </a:rPr>
            <a:t>Консультационное</a:t>
          </a:r>
          <a:r>
            <a:rPr lang="ru-RU" sz="4200" dirty="0">
              <a:solidFill>
                <a:srgbClr val="005D9B"/>
              </a:solidFill>
              <a:latin typeface="Trebuchet MS" panose="020B0603020202020204" pitchFamily="34" charset="0"/>
            </a:rPr>
            <a:t> </a:t>
          </a:r>
        </a:p>
      </dgm:t>
    </dgm:pt>
    <dgm:pt modelId="{ED649207-7693-4E38-9CF9-557D1F8C221F}" type="parTrans" cxnId="{4288BB38-4FD2-4F51-8AF6-E5AD2ECA4568}">
      <dgm:prSet/>
      <dgm:spPr/>
      <dgm:t>
        <a:bodyPr/>
        <a:lstStyle/>
        <a:p>
          <a:endParaRPr lang="ru-RU"/>
        </a:p>
      </dgm:t>
    </dgm:pt>
    <dgm:pt modelId="{7973ACA4-797F-4021-899A-AB32967F0F5E}" type="sibTrans" cxnId="{4288BB38-4FD2-4F51-8AF6-E5AD2ECA4568}">
      <dgm:prSet/>
      <dgm:spPr/>
      <dgm:t>
        <a:bodyPr/>
        <a:lstStyle/>
        <a:p>
          <a:endParaRPr lang="ru-RU"/>
        </a:p>
      </dgm:t>
    </dgm:pt>
    <dgm:pt modelId="{4F131DB2-AE1E-4A16-A13E-CC0DCE603A6E}" type="pres">
      <dgm:prSet presAssocID="{9A21FF33-E7CA-4796-B07D-86262AF8CBA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687437-FD31-4DE5-AE29-B4267B54122D}" type="pres">
      <dgm:prSet presAssocID="{15FF8205-BDE1-4E16-BEB1-10D4E6CD8957}" presName="comp" presStyleCnt="0"/>
      <dgm:spPr/>
    </dgm:pt>
    <dgm:pt modelId="{E6C99090-B711-45C7-AF2A-CF3FAFAC7411}" type="pres">
      <dgm:prSet presAssocID="{15FF8205-BDE1-4E16-BEB1-10D4E6CD8957}" presName="box" presStyleLbl="node1" presStyleIdx="0" presStyleCnt="3" custLinFactNeighborX="-158"/>
      <dgm:spPr/>
      <dgm:t>
        <a:bodyPr/>
        <a:lstStyle/>
        <a:p>
          <a:endParaRPr lang="ru-RU"/>
        </a:p>
      </dgm:t>
    </dgm:pt>
    <dgm:pt modelId="{73F3B447-CA53-4A14-80B1-02E1DED33994}" type="pres">
      <dgm:prSet presAssocID="{15FF8205-BDE1-4E16-BEB1-10D4E6CD8957}" presName="img" presStyleLbl="fgImgPlace1" presStyleIdx="0" presStyleCnt="3"/>
      <dgm:spPr/>
    </dgm:pt>
    <dgm:pt modelId="{34A9F83C-2C3C-4FAB-98FE-E24336A21CD8}" type="pres">
      <dgm:prSet presAssocID="{15FF8205-BDE1-4E16-BEB1-10D4E6CD895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24AB09-08F2-45EC-857C-3592BFCB7059}" type="pres">
      <dgm:prSet presAssocID="{992DC566-1F3E-4505-AB2C-62CAB2E49AB2}" presName="spacer" presStyleCnt="0"/>
      <dgm:spPr/>
    </dgm:pt>
    <dgm:pt modelId="{94FE8132-40A2-4D6E-A46F-6C67E81AFCFE}" type="pres">
      <dgm:prSet presAssocID="{194E9BCB-21C4-41DC-9489-EDE2FAF8DE1B}" presName="comp" presStyleCnt="0"/>
      <dgm:spPr/>
    </dgm:pt>
    <dgm:pt modelId="{BAECCBF6-34A7-479D-9034-C8587C48CFC4}" type="pres">
      <dgm:prSet presAssocID="{194E9BCB-21C4-41DC-9489-EDE2FAF8DE1B}" presName="box" presStyleLbl="node1" presStyleIdx="1" presStyleCnt="3" custLinFactNeighborX="-631" custLinFactNeighborY="4659"/>
      <dgm:spPr/>
      <dgm:t>
        <a:bodyPr/>
        <a:lstStyle/>
        <a:p>
          <a:endParaRPr lang="ru-RU"/>
        </a:p>
      </dgm:t>
    </dgm:pt>
    <dgm:pt modelId="{5994D454-1DFD-42E4-AEE1-9EB4E6467DD9}" type="pres">
      <dgm:prSet presAssocID="{194E9BCB-21C4-41DC-9489-EDE2FAF8DE1B}" presName="img" presStyleLbl="fgImgPlace1" presStyleIdx="1" presStyleCnt="3"/>
      <dgm:spPr/>
    </dgm:pt>
    <dgm:pt modelId="{68501FC0-D6C9-430A-827F-54A5924DD3B7}" type="pres">
      <dgm:prSet presAssocID="{194E9BCB-21C4-41DC-9489-EDE2FAF8DE1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7E494-2472-41D9-866D-A3BCA2D96F5E}" type="pres">
      <dgm:prSet presAssocID="{10F7EBE6-E80B-4F0D-A142-B277F59345DE}" presName="spacer" presStyleCnt="0"/>
      <dgm:spPr/>
    </dgm:pt>
    <dgm:pt modelId="{C1527AAF-57E1-485F-9503-24B81A995B0D}" type="pres">
      <dgm:prSet presAssocID="{6B1E676D-BA2D-4B69-ACE4-38E7C082DA28}" presName="comp" presStyleCnt="0"/>
      <dgm:spPr/>
    </dgm:pt>
    <dgm:pt modelId="{975D3C84-4B61-4203-9FE9-37403FE4FEF6}" type="pres">
      <dgm:prSet presAssocID="{6B1E676D-BA2D-4B69-ACE4-38E7C082DA28}" presName="box" presStyleLbl="node1" presStyleIdx="2" presStyleCnt="3"/>
      <dgm:spPr/>
      <dgm:t>
        <a:bodyPr/>
        <a:lstStyle/>
        <a:p>
          <a:endParaRPr lang="ru-RU"/>
        </a:p>
      </dgm:t>
    </dgm:pt>
    <dgm:pt modelId="{29D8B30A-0E0F-41F7-84B7-1F4D3E960F2E}" type="pres">
      <dgm:prSet presAssocID="{6B1E676D-BA2D-4B69-ACE4-38E7C082DA28}" presName="img" presStyleLbl="fgImgPlace1" presStyleIdx="2" presStyleCnt="3"/>
      <dgm:spPr/>
    </dgm:pt>
    <dgm:pt modelId="{7F1AA0D0-2725-4B10-AE0C-2A7701B94185}" type="pres">
      <dgm:prSet presAssocID="{6B1E676D-BA2D-4B69-ACE4-38E7C082DA2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CBA95E-60BC-4991-85FC-6F4E9AF28C68}" srcId="{9A21FF33-E7CA-4796-B07D-86262AF8CBA1}" destId="{194E9BCB-21C4-41DC-9489-EDE2FAF8DE1B}" srcOrd="1" destOrd="0" parTransId="{02FA99E1-A8F4-4895-96F2-B1459F4EC429}" sibTransId="{10F7EBE6-E80B-4F0D-A142-B277F59345DE}"/>
    <dgm:cxn modelId="{BC76066C-74CE-40F4-A704-DA2FB6D01898}" type="presOf" srcId="{9A21FF33-E7CA-4796-B07D-86262AF8CBA1}" destId="{4F131DB2-AE1E-4A16-A13E-CC0DCE603A6E}" srcOrd="0" destOrd="0" presId="urn:microsoft.com/office/officeart/2005/8/layout/vList4"/>
    <dgm:cxn modelId="{CF610E68-C680-43B5-BA0F-373839520B92}" type="presOf" srcId="{194E9BCB-21C4-41DC-9489-EDE2FAF8DE1B}" destId="{68501FC0-D6C9-430A-827F-54A5924DD3B7}" srcOrd="1" destOrd="0" presId="urn:microsoft.com/office/officeart/2005/8/layout/vList4"/>
    <dgm:cxn modelId="{9D7B05BE-93CC-450E-8BC5-10BF14E6C5E6}" type="presOf" srcId="{15FF8205-BDE1-4E16-BEB1-10D4E6CD8957}" destId="{E6C99090-B711-45C7-AF2A-CF3FAFAC7411}" srcOrd="0" destOrd="0" presId="urn:microsoft.com/office/officeart/2005/8/layout/vList4"/>
    <dgm:cxn modelId="{B14969EE-891A-469E-8077-65475CAA1447}" type="presOf" srcId="{15FF8205-BDE1-4E16-BEB1-10D4E6CD8957}" destId="{34A9F83C-2C3C-4FAB-98FE-E24336A21CD8}" srcOrd="1" destOrd="0" presId="urn:microsoft.com/office/officeart/2005/8/layout/vList4"/>
    <dgm:cxn modelId="{DCE32637-D393-4DA2-8B93-23810740B4D6}" srcId="{9A21FF33-E7CA-4796-B07D-86262AF8CBA1}" destId="{15FF8205-BDE1-4E16-BEB1-10D4E6CD8957}" srcOrd="0" destOrd="0" parTransId="{5BD3BFDC-F591-4464-BDE4-4BD005C9B8AE}" sibTransId="{992DC566-1F3E-4505-AB2C-62CAB2E49AB2}"/>
    <dgm:cxn modelId="{72058370-B31A-4321-9ED2-CCF6A8C88748}" type="presOf" srcId="{6B1E676D-BA2D-4B69-ACE4-38E7C082DA28}" destId="{975D3C84-4B61-4203-9FE9-37403FE4FEF6}" srcOrd="0" destOrd="0" presId="urn:microsoft.com/office/officeart/2005/8/layout/vList4"/>
    <dgm:cxn modelId="{6B7E2AA8-08FB-48F8-931A-BFF6C389C4AF}" type="presOf" srcId="{6B1E676D-BA2D-4B69-ACE4-38E7C082DA28}" destId="{7F1AA0D0-2725-4B10-AE0C-2A7701B94185}" srcOrd="1" destOrd="0" presId="urn:microsoft.com/office/officeart/2005/8/layout/vList4"/>
    <dgm:cxn modelId="{6C01824E-5DB6-472A-ACC8-4E70A0F667CE}" type="presOf" srcId="{194E9BCB-21C4-41DC-9489-EDE2FAF8DE1B}" destId="{BAECCBF6-34A7-479D-9034-C8587C48CFC4}" srcOrd="0" destOrd="0" presId="urn:microsoft.com/office/officeart/2005/8/layout/vList4"/>
    <dgm:cxn modelId="{4288BB38-4FD2-4F51-8AF6-E5AD2ECA4568}" srcId="{9A21FF33-E7CA-4796-B07D-86262AF8CBA1}" destId="{6B1E676D-BA2D-4B69-ACE4-38E7C082DA28}" srcOrd="2" destOrd="0" parTransId="{ED649207-7693-4E38-9CF9-557D1F8C221F}" sibTransId="{7973ACA4-797F-4021-899A-AB32967F0F5E}"/>
    <dgm:cxn modelId="{8EA55981-8E43-448E-BF35-BCB486ED20B4}" type="presParOf" srcId="{4F131DB2-AE1E-4A16-A13E-CC0DCE603A6E}" destId="{90687437-FD31-4DE5-AE29-B4267B54122D}" srcOrd="0" destOrd="0" presId="urn:microsoft.com/office/officeart/2005/8/layout/vList4"/>
    <dgm:cxn modelId="{BB83A0D7-C2C1-4C94-9738-2C55C4B9BB61}" type="presParOf" srcId="{90687437-FD31-4DE5-AE29-B4267B54122D}" destId="{E6C99090-B711-45C7-AF2A-CF3FAFAC7411}" srcOrd="0" destOrd="0" presId="urn:microsoft.com/office/officeart/2005/8/layout/vList4"/>
    <dgm:cxn modelId="{8338EDA7-42D9-4966-A247-6F0E470B61F6}" type="presParOf" srcId="{90687437-FD31-4DE5-AE29-B4267B54122D}" destId="{73F3B447-CA53-4A14-80B1-02E1DED33994}" srcOrd="1" destOrd="0" presId="urn:microsoft.com/office/officeart/2005/8/layout/vList4"/>
    <dgm:cxn modelId="{8017115B-5BED-40C9-B1C6-6FA20D3AE6C9}" type="presParOf" srcId="{90687437-FD31-4DE5-AE29-B4267B54122D}" destId="{34A9F83C-2C3C-4FAB-98FE-E24336A21CD8}" srcOrd="2" destOrd="0" presId="urn:microsoft.com/office/officeart/2005/8/layout/vList4"/>
    <dgm:cxn modelId="{7447D21E-80BF-47E5-83B2-26267335F75C}" type="presParOf" srcId="{4F131DB2-AE1E-4A16-A13E-CC0DCE603A6E}" destId="{C024AB09-08F2-45EC-857C-3592BFCB7059}" srcOrd="1" destOrd="0" presId="urn:microsoft.com/office/officeart/2005/8/layout/vList4"/>
    <dgm:cxn modelId="{6C0D9AB1-22B4-4F21-9559-9B93B0FE1A10}" type="presParOf" srcId="{4F131DB2-AE1E-4A16-A13E-CC0DCE603A6E}" destId="{94FE8132-40A2-4D6E-A46F-6C67E81AFCFE}" srcOrd="2" destOrd="0" presId="urn:microsoft.com/office/officeart/2005/8/layout/vList4"/>
    <dgm:cxn modelId="{E9FAA9A9-DFA8-4C4F-8FC8-06996037662A}" type="presParOf" srcId="{94FE8132-40A2-4D6E-A46F-6C67E81AFCFE}" destId="{BAECCBF6-34A7-479D-9034-C8587C48CFC4}" srcOrd="0" destOrd="0" presId="urn:microsoft.com/office/officeart/2005/8/layout/vList4"/>
    <dgm:cxn modelId="{963C5726-0AE7-40A7-9E76-ADC2BFFFC89D}" type="presParOf" srcId="{94FE8132-40A2-4D6E-A46F-6C67E81AFCFE}" destId="{5994D454-1DFD-42E4-AEE1-9EB4E6467DD9}" srcOrd="1" destOrd="0" presId="urn:microsoft.com/office/officeart/2005/8/layout/vList4"/>
    <dgm:cxn modelId="{BF81549E-2766-435C-8104-AE328B2083FC}" type="presParOf" srcId="{94FE8132-40A2-4D6E-A46F-6C67E81AFCFE}" destId="{68501FC0-D6C9-430A-827F-54A5924DD3B7}" srcOrd="2" destOrd="0" presId="urn:microsoft.com/office/officeart/2005/8/layout/vList4"/>
    <dgm:cxn modelId="{6C79EB06-606A-45FB-91A7-7A5122894A18}" type="presParOf" srcId="{4F131DB2-AE1E-4A16-A13E-CC0DCE603A6E}" destId="{8F07E494-2472-41D9-866D-A3BCA2D96F5E}" srcOrd="3" destOrd="0" presId="urn:microsoft.com/office/officeart/2005/8/layout/vList4"/>
    <dgm:cxn modelId="{1977FA34-B67C-49C3-AAB6-49047B1E33CD}" type="presParOf" srcId="{4F131DB2-AE1E-4A16-A13E-CC0DCE603A6E}" destId="{C1527AAF-57E1-485F-9503-24B81A995B0D}" srcOrd="4" destOrd="0" presId="urn:microsoft.com/office/officeart/2005/8/layout/vList4"/>
    <dgm:cxn modelId="{07DED1F9-9373-4ED4-9DE5-CC4144CA5382}" type="presParOf" srcId="{C1527AAF-57E1-485F-9503-24B81A995B0D}" destId="{975D3C84-4B61-4203-9FE9-37403FE4FEF6}" srcOrd="0" destOrd="0" presId="urn:microsoft.com/office/officeart/2005/8/layout/vList4"/>
    <dgm:cxn modelId="{40D79647-950C-4303-AB0E-49B48AB2FF11}" type="presParOf" srcId="{C1527AAF-57E1-485F-9503-24B81A995B0D}" destId="{29D8B30A-0E0F-41F7-84B7-1F4D3E960F2E}" srcOrd="1" destOrd="0" presId="urn:microsoft.com/office/officeart/2005/8/layout/vList4"/>
    <dgm:cxn modelId="{FD7D7626-0A12-4B2B-A997-9480A9B16E76}" type="presParOf" srcId="{C1527AAF-57E1-485F-9503-24B81A995B0D}" destId="{7F1AA0D0-2725-4B10-AE0C-2A7701B9418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A0E99C-C5A2-4839-8016-6881DC4C472D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</dgm:pt>
    <dgm:pt modelId="{2B82C864-7E3D-49E3-8987-C89708DAD6FC}">
      <dgm:prSet phldrT="[Текст]"/>
      <dgm:spPr>
        <a:solidFill>
          <a:srgbClr val="005D9B"/>
        </a:solidFill>
        <a:ln>
          <a:solidFill>
            <a:srgbClr val="005D9B"/>
          </a:solidFill>
        </a:ln>
      </dgm:spPr>
      <dgm:t>
        <a:bodyPr/>
        <a:lstStyle/>
        <a:p>
          <a:r>
            <a:rPr lang="ru-RU" dirty="0">
              <a:latin typeface="Trebuchet MS" panose="020B0603020202020204" pitchFamily="34" charset="0"/>
            </a:rPr>
            <a:t>Комиссия по питанию</a:t>
          </a:r>
        </a:p>
      </dgm:t>
    </dgm:pt>
    <dgm:pt modelId="{763FAEB8-90D5-4CF6-A01D-AFC38766A758}" type="parTrans" cxnId="{7C341B08-E3E3-4207-A42C-29C2745C1D11}">
      <dgm:prSet/>
      <dgm:spPr/>
      <dgm:t>
        <a:bodyPr/>
        <a:lstStyle/>
        <a:p>
          <a:endParaRPr lang="ru-RU"/>
        </a:p>
      </dgm:t>
    </dgm:pt>
    <dgm:pt modelId="{7ED1CC83-CF99-4F54-B8F5-41B2A1773E42}" type="sibTrans" cxnId="{7C341B08-E3E3-4207-A42C-29C2745C1D11}">
      <dgm:prSet/>
      <dgm:spPr/>
      <dgm:t>
        <a:bodyPr/>
        <a:lstStyle/>
        <a:p>
          <a:endParaRPr lang="ru-RU"/>
        </a:p>
      </dgm:t>
    </dgm:pt>
    <dgm:pt modelId="{BEC8C934-6045-4E8B-B241-DD922D3DC2F7}">
      <dgm:prSet phldrT="[Текст]"/>
      <dgm:spPr>
        <a:solidFill>
          <a:srgbClr val="005D9B"/>
        </a:solidFill>
        <a:ln>
          <a:solidFill>
            <a:srgbClr val="005D9B"/>
          </a:solidFill>
        </a:ln>
      </dgm:spPr>
      <dgm:t>
        <a:bodyPr/>
        <a:lstStyle/>
        <a:p>
          <a:r>
            <a:rPr lang="ru-RU" dirty="0">
              <a:latin typeface="Trebuchet MS" panose="020B0603020202020204" pitchFamily="34" charset="0"/>
            </a:rPr>
            <a:t>Комиссия по оздоровлению</a:t>
          </a:r>
        </a:p>
      </dgm:t>
    </dgm:pt>
    <dgm:pt modelId="{000D4537-7D91-40B8-8BD6-041590596A87}" type="parTrans" cxnId="{19DBC328-0BDE-4AF7-88CC-B5D64675BAF7}">
      <dgm:prSet/>
      <dgm:spPr/>
      <dgm:t>
        <a:bodyPr/>
        <a:lstStyle/>
        <a:p>
          <a:endParaRPr lang="ru-RU"/>
        </a:p>
      </dgm:t>
    </dgm:pt>
    <dgm:pt modelId="{D47FCB24-6B63-4E6F-935C-96876C7877D0}" type="sibTrans" cxnId="{19DBC328-0BDE-4AF7-88CC-B5D64675BAF7}">
      <dgm:prSet/>
      <dgm:spPr/>
      <dgm:t>
        <a:bodyPr/>
        <a:lstStyle/>
        <a:p>
          <a:endParaRPr lang="ru-RU"/>
        </a:p>
      </dgm:t>
    </dgm:pt>
    <dgm:pt modelId="{7569CCFE-E3CA-4EE5-922E-E70754E786BE}">
      <dgm:prSet phldrT="[Текст]"/>
      <dgm:spPr>
        <a:solidFill>
          <a:srgbClr val="005D9B"/>
        </a:solidFill>
        <a:ln>
          <a:solidFill>
            <a:srgbClr val="005D9B"/>
          </a:solidFill>
        </a:ln>
      </dgm:spPr>
      <dgm:t>
        <a:bodyPr/>
        <a:lstStyle/>
        <a:p>
          <a:r>
            <a:rPr lang="ru-RU" dirty="0">
              <a:latin typeface="Trebuchet MS" panose="020B0603020202020204" pitchFamily="34" charset="0"/>
            </a:rPr>
            <a:t>Комиссия по технике безопасности</a:t>
          </a:r>
        </a:p>
      </dgm:t>
    </dgm:pt>
    <dgm:pt modelId="{0CF42A34-B169-4745-BEF9-6359C8448E4C}" type="parTrans" cxnId="{228E3F5D-B87E-4E94-847D-1B8852134151}">
      <dgm:prSet/>
      <dgm:spPr/>
      <dgm:t>
        <a:bodyPr/>
        <a:lstStyle/>
        <a:p>
          <a:endParaRPr lang="ru-RU"/>
        </a:p>
      </dgm:t>
    </dgm:pt>
    <dgm:pt modelId="{D3D63F74-8129-43EF-B781-F72E9110CD99}" type="sibTrans" cxnId="{228E3F5D-B87E-4E94-847D-1B8852134151}">
      <dgm:prSet/>
      <dgm:spPr/>
      <dgm:t>
        <a:bodyPr/>
        <a:lstStyle/>
        <a:p>
          <a:endParaRPr lang="ru-RU"/>
        </a:p>
      </dgm:t>
    </dgm:pt>
    <dgm:pt modelId="{FB4E320D-EA02-4563-B44D-033995747503}">
      <dgm:prSet/>
      <dgm:spPr>
        <a:solidFill>
          <a:schemeClr val="bg1">
            <a:alpha val="90000"/>
          </a:schemeClr>
        </a:solidFill>
        <a:ln>
          <a:solidFill>
            <a:srgbClr val="005D9B"/>
          </a:solidFill>
        </a:ln>
      </dgm:spPr>
      <dgm:t>
        <a:bodyPr/>
        <a:lstStyle/>
        <a:p>
          <a:endParaRPr lang="ru-RU" dirty="0">
            <a:latin typeface="+mn-lt"/>
          </a:endParaRPr>
        </a:p>
      </dgm:t>
    </dgm:pt>
    <dgm:pt modelId="{8F36EA6B-D52B-46E8-AA97-E5FDD85C6B46}" type="parTrans" cxnId="{4048FCFB-5734-47AE-BF0D-9AAEAF18A382}">
      <dgm:prSet/>
      <dgm:spPr/>
      <dgm:t>
        <a:bodyPr/>
        <a:lstStyle/>
        <a:p>
          <a:endParaRPr lang="ru-RU"/>
        </a:p>
      </dgm:t>
    </dgm:pt>
    <dgm:pt modelId="{3605B64E-D88A-46FC-82DE-1669392B60D3}" type="sibTrans" cxnId="{4048FCFB-5734-47AE-BF0D-9AAEAF18A382}">
      <dgm:prSet/>
      <dgm:spPr/>
      <dgm:t>
        <a:bodyPr/>
        <a:lstStyle/>
        <a:p>
          <a:endParaRPr lang="ru-RU"/>
        </a:p>
      </dgm:t>
    </dgm:pt>
    <dgm:pt modelId="{6A8860F9-4770-4D25-8829-419C60A95194}" type="pres">
      <dgm:prSet presAssocID="{9DA0E99C-C5A2-4839-8016-6881DC4C472D}" presName="diagram" presStyleCnt="0">
        <dgm:presLayoutVars>
          <dgm:dir/>
          <dgm:animLvl val="lvl"/>
          <dgm:resizeHandles val="exact"/>
        </dgm:presLayoutVars>
      </dgm:prSet>
      <dgm:spPr/>
    </dgm:pt>
    <dgm:pt modelId="{DED73D2F-A974-4716-8FC9-D563C3A09D0B}" type="pres">
      <dgm:prSet presAssocID="{2B82C864-7E3D-49E3-8987-C89708DAD6FC}" presName="compNode" presStyleCnt="0"/>
      <dgm:spPr/>
    </dgm:pt>
    <dgm:pt modelId="{3E15D822-4149-4FE3-8C9C-6349BEBB3969}" type="pres">
      <dgm:prSet presAssocID="{2B82C864-7E3D-49E3-8987-C89708DAD6FC}" presName="childRect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13A099-70C2-4151-9E83-29D4D1D05BBA}" type="pres">
      <dgm:prSet presAssocID="{2B82C864-7E3D-49E3-8987-C89708DAD6F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69F009-A020-4D67-B6E0-F45521A8AEB8}" type="pres">
      <dgm:prSet presAssocID="{2B82C864-7E3D-49E3-8987-C89708DAD6FC}" presName="parentRect" presStyleLbl="alignNode1" presStyleIdx="0" presStyleCnt="3"/>
      <dgm:spPr/>
      <dgm:t>
        <a:bodyPr/>
        <a:lstStyle/>
        <a:p>
          <a:endParaRPr lang="ru-RU"/>
        </a:p>
      </dgm:t>
    </dgm:pt>
    <dgm:pt modelId="{56870AB1-2FD0-4CB8-BF02-84874EB2FC46}" type="pres">
      <dgm:prSet presAssocID="{2B82C864-7E3D-49E3-8987-C89708DAD6FC}" presName="adorn" presStyleLbl="fgAccFollowNode1" presStyleIdx="0" presStyleCnt="3" custLinFactNeighborX="-22990" custLinFactNeighborY="260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31565BB-6855-4ED0-B562-CEF9E2FB1315}" type="pres">
      <dgm:prSet presAssocID="{7ED1CC83-CF99-4F54-B8F5-41B2A1773E4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B0BE552-3436-47FF-ACEE-B2412269A098}" type="pres">
      <dgm:prSet presAssocID="{BEC8C934-6045-4E8B-B241-DD922D3DC2F7}" presName="compNode" presStyleCnt="0"/>
      <dgm:spPr/>
    </dgm:pt>
    <dgm:pt modelId="{26618D39-EF3F-47FC-9CDE-E1A68194CD12}" type="pres">
      <dgm:prSet presAssocID="{BEC8C934-6045-4E8B-B241-DD922D3DC2F7}" presName="childRect" presStyleLbl="bgAcc1" presStyleIdx="1" presStyleCnt="3" custLinFactNeighborX="-10850">
        <dgm:presLayoutVars>
          <dgm:bulletEnabled val="1"/>
        </dgm:presLayoutVars>
      </dgm:prSet>
      <dgm:spPr>
        <a:ln>
          <a:solidFill>
            <a:srgbClr val="005D9B"/>
          </a:solidFill>
        </a:ln>
      </dgm:spPr>
    </dgm:pt>
    <dgm:pt modelId="{90C55E9D-22F3-4575-96E1-4EFB11D087DF}" type="pres">
      <dgm:prSet presAssocID="{BEC8C934-6045-4E8B-B241-DD922D3DC2F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F9904B-363F-4293-AB9E-F2613EE0810C}" type="pres">
      <dgm:prSet presAssocID="{BEC8C934-6045-4E8B-B241-DD922D3DC2F7}" presName="parentRect" presStyleLbl="alignNode1" presStyleIdx="1" presStyleCnt="3" custLinFactNeighborX="-10850"/>
      <dgm:spPr/>
      <dgm:t>
        <a:bodyPr/>
        <a:lstStyle/>
        <a:p>
          <a:endParaRPr lang="ru-RU"/>
        </a:p>
      </dgm:t>
    </dgm:pt>
    <dgm:pt modelId="{E46F43A6-8805-4A5C-8CB3-1B5F4A54DAF5}" type="pres">
      <dgm:prSet presAssocID="{BEC8C934-6045-4E8B-B241-DD922D3DC2F7}" presName="adorn" presStyleLbl="fgAccFollowNode1" presStyleIdx="1" presStyleCnt="3" custLinFactNeighborX="-53971" custLinFactNeighborY="26049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A9C9AB6-765F-4832-B848-4FAFD6675C8E}" type="pres">
      <dgm:prSet presAssocID="{D47FCB24-6B63-4E6F-935C-96876C7877D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5283FED-3336-4E23-A07C-06748BEA30E6}" type="pres">
      <dgm:prSet presAssocID="{7569CCFE-E3CA-4EE5-922E-E70754E786BE}" presName="compNode" presStyleCnt="0"/>
      <dgm:spPr/>
    </dgm:pt>
    <dgm:pt modelId="{2CA3A3B3-3B85-48FE-8051-8E915A62B5E4}" type="pres">
      <dgm:prSet presAssocID="{7569CCFE-E3CA-4EE5-922E-E70754E786BE}" presName="childRect" presStyleLbl="bgAcc1" presStyleIdx="2" presStyleCnt="3" custLinFactNeighborX="-21525" custLinFactNeighborY="-324">
        <dgm:presLayoutVars>
          <dgm:bulletEnabled val="1"/>
        </dgm:presLayoutVars>
      </dgm:prSet>
      <dgm:spPr>
        <a:ln>
          <a:solidFill>
            <a:srgbClr val="005D9B"/>
          </a:solidFill>
        </a:ln>
      </dgm:spPr>
    </dgm:pt>
    <dgm:pt modelId="{7960E87A-AB70-49E6-ACDD-57B2A5547365}" type="pres">
      <dgm:prSet presAssocID="{7569CCFE-E3CA-4EE5-922E-E70754E786BE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BD428-F3EB-471E-A742-04CF2EBFCE1E}" type="pres">
      <dgm:prSet presAssocID="{7569CCFE-E3CA-4EE5-922E-E70754E786BE}" presName="parentRect" presStyleLbl="alignNode1" presStyleIdx="2" presStyleCnt="3" custLinFactNeighborX="-21347"/>
      <dgm:spPr/>
      <dgm:t>
        <a:bodyPr/>
        <a:lstStyle/>
        <a:p>
          <a:endParaRPr lang="ru-RU"/>
        </a:p>
      </dgm:t>
    </dgm:pt>
    <dgm:pt modelId="{6522A0FE-2EA9-46CA-B46E-408AC3F528FA}" type="pres">
      <dgm:prSet presAssocID="{7569CCFE-E3CA-4EE5-922E-E70754E786BE}" presName="adorn" presStyleLbl="fgAccFollowNode1" presStyleIdx="2" presStyleCnt="3" custLinFactNeighborX="-84747" custLinFactNeighborY="272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EE61B043-B6A1-41AD-A528-DC67E08D8BD3}" type="presOf" srcId="{9DA0E99C-C5A2-4839-8016-6881DC4C472D}" destId="{6A8860F9-4770-4D25-8829-419C60A95194}" srcOrd="0" destOrd="0" presId="urn:microsoft.com/office/officeart/2005/8/layout/bList2"/>
    <dgm:cxn modelId="{8276E69D-C345-4BA5-AA41-3D9954317B87}" type="presOf" srcId="{BEC8C934-6045-4E8B-B241-DD922D3DC2F7}" destId="{63F9904B-363F-4293-AB9E-F2613EE0810C}" srcOrd="1" destOrd="0" presId="urn:microsoft.com/office/officeart/2005/8/layout/bList2"/>
    <dgm:cxn modelId="{415E305B-C1B7-4353-8E91-3FD4CA7FD2BB}" type="presOf" srcId="{7ED1CC83-CF99-4F54-B8F5-41B2A1773E42}" destId="{D31565BB-6855-4ED0-B562-CEF9E2FB1315}" srcOrd="0" destOrd="0" presId="urn:microsoft.com/office/officeart/2005/8/layout/bList2"/>
    <dgm:cxn modelId="{248FF72F-0D91-4087-AEA3-82CCBA4C9243}" type="presOf" srcId="{BEC8C934-6045-4E8B-B241-DD922D3DC2F7}" destId="{90C55E9D-22F3-4575-96E1-4EFB11D087DF}" srcOrd="0" destOrd="0" presId="urn:microsoft.com/office/officeart/2005/8/layout/bList2"/>
    <dgm:cxn modelId="{228E3F5D-B87E-4E94-847D-1B8852134151}" srcId="{9DA0E99C-C5A2-4839-8016-6881DC4C472D}" destId="{7569CCFE-E3CA-4EE5-922E-E70754E786BE}" srcOrd="2" destOrd="0" parTransId="{0CF42A34-B169-4745-BEF9-6359C8448E4C}" sibTransId="{D3D63F74-8129-43EF-B781-F72E9110CD99}"/>
    <dgm:cxn modelId="{C9631C54-0566-46B2-B1D9-CAC474C84B8E}" type="presOf" srcId="{7569CCFE-E3CA-4EE5-922E-E70754E786BE}" destId="{2FABD428-F3EB-471E-A742-04CF2EBFCE1E}" srcOrd="1" destOrd="0" presId="urn:microsoft.com/office/officeart/2005/8/layout/bList2"/>
    <dgm:cxn modelId="{4CEF9FBC-DB34-498B-941D-A8DD17A36CA5}" type="presOf" srcId="{2B82C864-7E3D-49E3-8987-C89708DAD6FC}" destId="{F213A099-70C2-4151-9E83-29D4D1D05BBA}" srcOrd="0" destOrd="0" presId="urn:microsoft.com/office/officeart/2005/8/layout/bList2"/>
    <dgm:cxn modelId="{7C341B08-E3E3-4207-A42C-29C2745C1D11}" srcId="{9DA0E99C-C5A2-4839-8016-6881DC4C472D}" destId="{2B82C864-7E3D-49E3-8987-C89708DAD6FC}" srcOrd="0" destOrd="0" parTransId="{763FAEB8-90D5-4CF6-A01D-AFC38766A758}" sibTransId="{7ED1CC83-CF99-4F54-B8F5-41B2A1773E42}"/>
    <dgm:cxn modelId="{19DBC328-0BDE-4AF7-88CC-B5D64675BAF7}" srcId="{9DA0E99C-C5A2-4839-8016-6881DC4C472D}" destId="{BEC8C934-6045-4E8B-B241-DD922D3DC2F7}" srcOrd="1" destOrd="0" parTransId="{000D4537-7D91-40B8-8BD6-041590596A87}" sibTransId="{D47FCB24-6B63-4E6F-935C-96876C7877D0}"/>
    <dgm:cxn modelId="{52EE4ED5-386A-4E59-A034-585C46F7100C}" type="presOf" srcId="{FB4E320D-EA02-4563-B44D-033995747503}" destId="{3E15D822-4149-4FE3-8C9C-6349BEBB3969}" srcOrd="0" destOrd="0" presId="urn:microsoft.com/office/officeart/2005/8/layout/bList2"/>
    <dgm:cxn modelId="{4048FCFB-5734-47AE-BF0D-9AAEAF18A382}" srcId="{2B82C864-7E3D-49E3-8987-C89708DAD6FC}" destId="{FB4E320D-EA02-4563-B44D-033995747503}" srcOrd="0" destOrd="0" parTransId="{8F36EA6B-D52B-46E8-AA97-E5FDD85C6B46}" sibTransId="{3605B64E-D88A-46FC-82DE-1669392B60D3}"/>
    <dgm:cxn modelId="{275ACD14-3A26-4712-A3ED-962F901D1BBA}" type="presOf" srcId="{2B82C864-7E3D-49E3-8987-C89708DAD6FC}" destId="{F469F009-A020-4D67-B6E0-F45521A8AEB8}" srcOrd="1" destOrd="0" presId="urn:microsoft.com/office/officeart/2005/8/layout/bList2"/>
    <dgm:cxn modelId="{5BFF12C5-DB39-4330-B9DB-8FECAD0693DD}" type="presOf" srcId="{7569CCFE-E3CA-4EE5-922E-E70754E786BE}" destId="{7960E87A-AB70-49E6-ACDD-57B2A5547365}" srcOrd="0" destOrd="0" presId="urn:microsoft.com/office/officeart/2005/8/layout/bList2"/>
    <dgm:cxn modelId="{82D03004-6627-4D71-B249-8AA0B9DF7F66}" type="presOf" srcId="{D47FCB24-6B63-4E6F-935C-96876C7877D0}" destId="{EA9C9AB6-765F-4832-B848-4FAFD6675C8E}" srcOrd="0" destOrd="0" presId="urn:microsoft.com/office/officeart/2005/8/layout/bList2"/>
    <dgm:cxn modelId="{F22B2CA8-5D96-4542-A395-6B4123ECE35D}" type="presParOf" srcId="{6A8860F9-4770-4D25-8829-419C60A95194}" destId="{DED73D2F-A974-4716-8FC9-D563C3A09D0B}" srcOrd="0" destOrd="0" presId="urn:microsoft.com/office/officeart/2005/8/layout/bList2"/>
    <dgm:cxn modelId="{63B52A61-01A3-48C3-B3A5-4FD4521DF6D6}" type="presParOf" srcId="{DED73D2F-A974-4716-8FC9-D563C3A09D0B}" destId="{3E15D822-4149-4FE3-8C9C-6349BEBB3969}" srcOrd="0" destOrd="0" presId="urn:microsoft.com/office/officeart/2005/8/layout/bList2"/>
    <dgm:cxn modelId="{1D236657-2E1D-4836-9451-9DC45308B2C1}" type="presParOf" srcId="{DED73D2F-A974-4716-8FC9-D563C3A09D0B}" destId="{F213A099-70C2-4151-9E83-29D4D1D05BBA}" srcOrd="1" destOrd="0" presId="urn:microsoft.com/office/officeart/2005/8/layout/bList2"/>
    <dgm:cxn modelId="{4F8BB564-502D-440B-96F2-A5A77FCA53C8}" type="presParOf" srcId="{DED73D2F-A974-4716-8FC9-D563C3A09D0B}" destId="{F469F009-A020-4D67-B6E0-F45521A8AEB8}" srcOrd="2" destOrd="0" presId="urn:microsoft.com/office/officeart/2005/8/layout/bList2"/>
    <dgm:cxn modelId="{7D23D0F4-2447-486E-954F-413F4A8927AB}" type="presParOf" srcId="{DED73D2F-A974-4716-8FC9-D563C3A09D0B}" destId="{56870AB1-2FD0-4CB8-BF02-84874EB2FC46}" srcOrd="3" destOrd="0" presId="urn:microsoft.com/office/officeart/2005/8/layout/bList2"/>
    <dgm:cxn modelId="{F6C595FB-7890-440B-A246-712434566F4E}" type="presParOf" srcId="{6A8860F9-4770-4D25-8829-419C60A95194}" destId="{D31565BB-6855-4ED0-B562-CEF9E2FB1315}" srcOrd="1" destOrd="0" presId="urn:microsoft.com/office/officeart/2005/8/layout/bList2"/>
    <dgm:cxn modelId="{1079387C-B12F-4E23-92C5-12944B173051}" type="presParOf" srcId="{6A8860F9-4770-4D25-8829-419C60A95194}" destId="{4B0BE552-3436-47FF-ACEE-B2412269A098}" srcOrd="2" destOrd="0" presId="urn:microsoft.com/office/officeart/2005/8/layout/bList2"/>
    <dgm:cxn modelId="{66866634-890E-4AC2-B382-73759D9A1336}" type="presParOf" srcId="{4B0BE552-3436-47FF-ACEE-B2412269A098}" destId="{26618D39-EF3F-47FC-9CDE-E1A68194CD12}" srcOrd="0" destOrd="0" presId="urn:microsoft.com/office/officeart/2005/8/layout/bList2"/>
    <dgm:cxn modelId="{471DEBE8-270E-4345-B0C9-2FA4FA51C559}" type="presParOf" srcId="{4B0BE552-3436-47FF-ACEE-B2412269A098}" destId="{90C55E9D-22F3-4575-96E1-4EFB11D087DF}" srcOrd="1" destOrd="0" presId="urn:microsoft.com/office/officeart/2005/8/layout/bList2"/>
    <dgm:cxn modelId="{6D065876-3929-4196-8973-AF5CB79B969A}" type="presParOf" srcId="{4B0BE552-3436-47FF-ACEE-B2412269A098}" destId="{63F9904B-363F-4293-AB9E-F2613EE0810C}" srcOrd="2" destOrd="0" presId="urn:microsoft.com/office/officeart/2005/8/layout/bList2"/>
    <dgm:cxn modelId="{E7D3EE37-661B-4279-BDA2-633D16E57A52}" type="presParOf" srcId="{4B0BE552-3436-47FF-ACEE-B2412269A098}" destId="{E46F43A6-8805-4A5C-8CB3-1B5F4A54DAF5}" srcOrd="3" destOrd="0" presId="urn:microsoft.com/office/officeart/2005/8/layout/bList2"/>
    <dgm:cxn modelId="{796002FB-3D6B-4CBF-B86B-69079A79A725}" type="presParOf" srcId="{6A8860F9-4770-4D25-8829-419C60A95194}" destId="{EA9C9AB6-765F-4832-B848-4FAFD6675C8E}" srcOrd="3" destOrd="0" presId="urn:microsoft.com/office/officeart/2005/8/layout/bList2"/>
    <dgm:cxn modelId="{F3727774-3D12-44EE-ABB9-69E2631B66D5}" type="presParOf" srcId="{6A8860F9-4770-4D25-8829-419C60A95194}" destId="{C5283FED-3336-4E23-A07C-06748BEA30E6}" srcOrd="4" destOrd="0" presId="urn:microsoft.com/office/officeart/2005/8/layout/bList2"/>
    <dgm:cxn modelId="{69CF6898-2261-4918-BBEE-85A73FA6AC39}" type="presParOf" srcId="{C5283FED-3336-4E23-A07C-06748BEA30E6}" destId="{2CA3A3B3-3B85-48FE-8051-8E915A62B5E4}" srcOrd="0" destOrd="0" presId="urn:microsoft.com/office/officeart/2005/8/layout/bList2"/>
    <dgm:cxn modelId="{62F49E7E-3D63-48DC-AF25-940876D1775A}" type="presParOf" srcId="{C5283FED-3336-4E23-A07C-06748BEA30E6}" destId="{7960E87A-AB70-49E6-ACDD-57B2A5547365}" srcOrd="1" destOrd="0" presId="urn:microsoft.com/office/officeart/2005/8/layout/bList2"/>
    <dgm:cxn modelId="{081700F6-F757-4D95-96D5-45DFBCC93A4B}" type="presParOf" srcId="{C5283FED-3336-4E23-A07C-06748BEA30E6}" destId="{2FABD428-F3EB-471E-A742-04CF2EBFCE1E}" srcOrd="2" destOrd="0" presId="urn:microsoft.com/office/officeart/2005/8/layout/bList2"/>
    <dgm:cxn modelId="{FB04E632-C84C-4EE2-A546-94294747BB8F}" type="presParOf" srcId="{C5283FED-3336-4E23-A07C-06748BEA30E6}" destId="{6522A0FE-2EA9-46CA-B46E-408AC3F528FA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1D3DB8-4D3F-4F3B-BA87-A1C0FA06BC7F}" type="doc">
      <dgm:prSet loTypeId="urn:microsoft.com/office/officeart/2008/layout/VerticalCurv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3890041E-E0DB-407E-AD61-DD80532A0867}">
      <dgm:prSet phldrT="[Текст]" custT="1"/>
      <dgm:spPr/>
      <dgm:t>
        <a:bodyPr/>
        <a:lstStyle/>
        <a:p>
          <a:r>
            <a:rPr lang="ru-RU" sz="2000" dirty="0">
              <a:solidFill>
                <a:srgbClr val="002060"/>
              </a:solidFill>
              <a:latin typeface="Trebuchet MS" panose="020B0603020202020204" pitchFamily="34" charset="0"/>
            </a:rPr>
            <a:t>День рождения детского сада </a:t>
          </a:r>
        </a:p>
      </dgm:t>
    </dgm:pt>
    <dgm:pt modelId="{1DA93476-5B92-42CB-9E90-2096268145DA}" type="parTrans" cxnId="{FAEFE6E5-D980-47EB-BC81-A3140A43A4AA}">
      <dgm:prSet/>
      <dgm:spPr/>
      <dgm:t>
        <a:bodyPr/>
        <a:lstStyle/>
        <a:p>
          <a:endParaRPr lang="ru-RU"/>
        </a:p>
      </dgm:t>
    </dgm:pt>
    <dgm:pt modelId="{B9C82088-F39F-4135-95C1-A8F06DACC466}" type="sibTrans" cxnId="{FAEFE6E5-D980-47EB-BC81-A3140A43A4AA}">
      <dgm:prSet/>
      <dgm:spPr/>
      <dgm:t>
        <a:bodyPr/>
        <a:lstStyle/>
        <a:p>
          <a:endParaRPr lang="ru-RU"/>
        </a:p>
      </dgm:t>
    </dgm:pt>
    <dgm:pt modelId="{70E89D41-4165-4FBA-B643-D894D9D9713A}">
      <dgm:prSet phldrT="[Текст]"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Trebuchet MS" panose="020B0603020202020204" pitchFamily="34" charset="0"/>
            </a:rPr>
            <a:t>Конкурс снежных построек «Зимняя сказка двора»</a:t>
          </a:r>
        </a:p>
      </dgm:t>
    </dgm:pt>
    <dgm:pt modelId="{B7C581D6-5589-4AE3-88C7-A8C4A97FA9F3}" type="parTrans" cxnId="{42F9D85C-7DBD-4F93-8B5E-6D35E54A08D2}">
      <dgm:prSet/>
      <dgm:spPr/>
      <dgm:t>
        <a:bodyPr/>
        <a:lstStyle/>
        <a:p>
          <a:endParaRPr lang="ru-RU"/>
        </a:p>
      </dgm:t>
    </dgm:pt>
    <dgm:pt modelId="{37FD4114-FCD8-4E45-8AF7-A52E922D1653}" type="sibTrans" cxnId="{42F9D85C-7DBD-4F93-8B5E-6D35E54A08D2}">
      <dgm:prSet/>
      <dgm:spPr/>
      <dgm:t>
        <a:bodyPr/>
        <a:lstStyle/>
        <a:p>
          <a:endParaRPr lang="ru-RU"/>
        </a:p>
      </dgm:t>
    </dgm:pt>
    <dgm:pt modelId="{01C52672-5D51-4B47-926D-CBCED568305F}">
      <dgm:prSet phldrT="[Текст]" custT="1"/>
      <dgm:spPr/>
      <dgm:t>
        <a:bodyPr/>
        <a:lstStyle/>
        <a:p>
          <a:r>
            <a:rPr lang="ru-RU" sz="2000" dirty="0">
              <a:solidFill>
                <a:srgbClr val="002060"/>
              </a:solidFill>
              <a:latin typeface="Trebuchet MS" panose="020B0603020202020204" pitchFamily="34" charset="0"/>
            </a:rPr>
            <a:t>Спортивный праздник «Мой папа - самый сильный!» </a:t>
          </a:r>
        </a:p>
      </dgm:t>
    </dgm:pt>
    <dgm:pt modelId="{877839A9-9903-44C1-AFF2-4791D42B593C}" type="parTrans" cxnId="{CDF11883-3104-4D2B-9243-44B5994AC67C}">
      <dgm:prSet/>
      <dgm:spPr/>
      <dgm:t>
        <a:bodyPr/>
        <a:lstStyle/>
        <a:p>
          <a:endParaRPr lang="ru-RU"/>
        </a:p>
      </dgm:t>
    </dgm:pt>
    <dgm:pt modelId="{318F3AF3-EFCF-446A-BFD4-77006854788D}" type="sibTrans" cxnId="{CDF11883-3104-4D2B-9243-44B5994AC67C}">
      <dgm:prSet/>
      <dgm:spPr/>
      <dgm:t>
        <a:bodyPr/>
        <a:lstStyle/>
        <a:p>
          <a:endParaRPr lang="ru-RU"/>
        </a:p>
      </dgm:t>
    </dgm:pt>
    <dgm:pt modelId="{12FEA82B-A33C-423E-88BD-6314639F171B}">
      <dgm:prSet custT="1"/>
      <dgm:spPr/>
      <dgm:t>
        <a:bodyPr/>
        <a:lstStyle/>
        <a:p>
          <a:r>
            <a:rPr lang="ru-RU" sz="2000" dirty="0">
              <a:solidFill>
                <a:srgbClr val="002060"/>
              </a:solidFill>
              <a:latin typeface="Trebuchet MS" panose="020B0603020202020204" pitchFamily="34" charset="0"/>
            </a:rPr>
            <a:t>Театральный фестиваль </a:t>
          </a:r>
        </a:p>
      </dgm:t>
    </dgm:pt>
    <dgm:pt modelId="{1512A0CA-D2AD-44AF-B43B-7B8466F6B1FC}" type="parTrans" cxnId="{24C03031-0072-4F6B-8C6B-29BA8A2CAD83}">
      <dgm:prSet/>
      <dgm:spPr/>
      <dgm:t>
        <a:bodyPr/>
        <a:lstStyle/>
        <a:p>
          <a:endParaRPr lang="ru-RU"/>
        </a:p>
      </dgm:t>
    </dgm:pt>
    <dgm:pt modelId="{91D0F4DA-4F00-4710-A8A7-7DC5835193B3}" type="sibTrans" cxnId="{24C03031-0072-4F6B-8C6B-29BA8A2CAD83}">
      <dgm:prSet/>
      <dgm:spPr/>
      <dgm:t>
        <a:bodyPr/>
        <a:lstStyle/>
        <a:p>
          <a:endParaRPr lang="ru-RU"/>
        </a:p>
      </dgm:t>
    </dgm:pt>
    <dgm:pt modelId="{1123CC13-23EE-4D67-B86A-3FD9167715D9}">
      <dgm:prSet custT="1"/>
      <dgm:spPr/>
      <dgm:t>
        <a:bodyPr/>
        <a:lstStyle/>
        <a:p>
          <a:r>
            <a:rPr lang="ru-RU" sz="1800" dirty="0">
              <a:solidFill>
                <a:srgbClr val="002060"/>
              </a:solidFill>
              <a:latin typeface="Trebuchet MS" panose="020B0603020202020204" pitchFamily="34" charset="0"/>
            </a:rPr>
            <a:t>Летний праздник «Дед Мороз и Лето!»</a:t>
          </a:r>
        </a:p>
      </dgm:t>
    </dgm:pt>
    <dgm:pt modelId="{910AFDA2-2D83-4130-BE5A-C8019BFDBC60}" type="parTrans" cxnId="{D4AFE18D-C51B-430F-A31B-319836184037}">
      <dgm:prSet/>
      <dgm:spPr/>
      <dgm:t>
        <a:bodyPr/>
        <a:lstStyle/>
        <a:p>
          <a:endParaRPr lang="ru-RU"/>
        </a:p>
      </dgm:t>
    </dgm:pt>
    <dgm:pt modelId="{698362F3-BBC8-4C34-A7F9-1678CE09D71C}" type="sibTrans" cxnId="{D4AFE18D-C51B-430F-A31B-319836184037}">
      <dgm:prSet/>
      <dgm:spPr/>
      <dgm:t>
        <a:bodyPr/>
        <a:lstStyle/>
        <a:p>
          <a:endParaRPr lang="ru-RU"/>
        </a:p>
      </dgm:t>
    </dgm:pt>
    <dgm:pt modelId="{581C9D46-861D-4FE9-909E-8D6089A9967E}" type="pres">
      <dgm:prSet presAssocID="{E61D3DB8-4D3F-4F3B-BA87-A1C0FA06BC7F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D0AC685-484D-4625-97B0-90CEE801623C}" type="pres">
      <dgm:prSet presAssocID="{E61D3DB8-4D3F-4F3B-BA87-A1C0FA06BC7F}" presName="Name1" presStyleCnt="0"/>
      <dgm:spPr/>
    </dgm:pt>
    <dgm:pt modelId="{4A522849-90A4-4D14-B3DA-04E2794D291C}" type="pres">
      <dgm:prSet presAssocID="{E61D3DB8-4D3F-4F3B-BA87-A1C0FA06BC7F}" presName="cycle" presStyleCnt="0"/>
      <dgm:spPr/>
    </dgm:pt>
    <dgm:pt modelId="{3D4ED704-5B0F-496A-A562-999B43055A95}" type="pres">
      <dgm:prSet presAssocID="{E61D3DB8-4D3F-4F3B-BA87-A1C0FA06BC7F}" presName="srcNode" presStyleLbl="node1" presStyleIdx="0" presStyleCnt="5"/>
      <dgm:spPr/>
    </dgm:pt>
    <dgm:pt modelId="{8E7CF63F-30D4-4CCE-8A04-45D6F5EB6806}" type="pres">
      <dgm:prSet presAssocID="{E61D3DB8-4D3F-4F3B-BA87-A1C0FA06BC7F}" presName="conn" presStyleLbl="parChTrans1D2" presStyleIdx="0" presStyleCnt="1"/>
      <dgm:spPr/>
      <dgm:t>
        <a:bodyPr/>
        <a:lstStyle/>
        <a:p>
          <a:endParaRPr lang="ru-RU"/>
        </a:p>
      </dgm:t>
    </dgm:pt>
    <dgm:pt modelId="{538FBF08-36AF-43C4-8766-F5C20A157B87}" type="pres">
      <dgm:prSet presAssocID="{E61D3DB8-4D3F-4F3B-BA87-A1C0FA06BC7F}" presName="extraNode" presStyleLbl="node1" presStyleIdx="0" presStyleCnt="5"/>
      <dgm:spPr/>
    </dgm:pt>
    <dgm:pt modelId="{17E1906E-EA3E-4DC4-A429-B9E3909E6B60}" type="pres">
      <dgm:prSet presAssocID="{E61D3DB8-4D3F-4F3B-BA87-A1C0FA06BC7F}" presName="dstNode" presStyleLbl="node1" presStyleIdx="0" presStyleCnt="5"/>
      <dgm:spPr/>
    </dgm:pt>
    <dgm:pt modelId="{4A0A930F-94BA-4179-93AE-08010BFBD2B4}" type="pres">
      <dgm:prSet presAssocID="{3890041E-E0DB-407E-AD61-DD80532A086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92CD19-BD49-469C-815C-7CF1D12282C4}" type="pres">
      <dgm:prSet presAssocID="{3890041E-E0DB-407E-AD61-DD80532A0867}" presName="accent_1" presStyleCnt="0"/>
      <dgm:spPr/>
    </dgm:pt>
    <dgm:pt modelId="{469FE107-313F-4A91-8F3D-6194D180C24A}" type="pres">
      <dgm:prSet presAssocID="{3890041E-E0DB-407E-AD61-DD80532A0867}" presName="accentRepeatNode" presStyleLbl="solidFgAcc1" presStyleIdx="0" presStyleCnt="5"/>
      <dgm:spPr/>
    </dgm:pt>
    <dgm:pt modelId="{FA0E9DA2-06F1-4777-A6E1-42CCF01BE69F}" type="pres">
      <dgm:prSet presAssocID="{70E89D41-4165-4FBA-B643-D894D9D9713A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B6C69B-CC95-46E3-99D0-072FE070BC30}" type="pres">
      <dgm:prSet presAssocID="{70E89D41-4165-4FBA-B643-D894D9D9713A}" presName="accent_2" presStyleCnt="0"/>
      <dgm:spPr/>
    </dgm:pt>
    <dgm:pt modelId="{E19DE02F-C6A4-476A-BA50-02D4D65EE4C8}" type="pres">
      <dgm:prSet presAssocID="{70E89D41-4165-4FBA-B643-D894D9D9713A}" presName="accentRepeatNode" presStyleLbl="solidFgAcc1" presStyleIdx="1" presStyleCnt="5"/>
      <dgm:spPr/>
    </dgm:pt>
    <dgm:pt modelId="{24A3E1FE-C2FC-420A-8966-65BC692CA44C}" type="pres">
      <dgm:prSet presAssocID="{01C52672-5D51-4B47-926D-CBCED568305F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2B6093-28D2-4E13-83C5-B0CF45E6A744}" type="pres">
      <dgm:prSet presAssocID="{01C52672-5D51-4B47-926D-CBCED568305F}" presName="accent_3" presStyleCnt="0"/>
      <dgm:spPr/>
    </dgm:pt>
    <dgm:pt modelId="{F736B675-033F-4156-866C-4D4D25BC49A0}" type="pres">
      <dgm:prSet presAssocID="{01C52672-5D51-4B47-926D-CBCED568305F}" presName="accentRepeatNode" presStyleLbl="solidFgAcc1" presStyleIdx="2" presStyleCnt="5"/>
      <dgm:spPr/>
    </dgm:pt>
    <dgm:pt modelId="{4D0A0EF3-992B-45B6-91F4-0F7672A801E3}" type="pres">
      <dgm:prSet presAssocID="{12FEA82B-A33C-423E-88BD-6314639F171B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BB576D-DD85-4170-8377-D928094B5E82}" type="pres">
      <dgm:prSet presAssocID="{12FEA82B-A33C-423E-88BD-6314639F171B}" presName="accent_4" presStyleCnt="0"/>
      <dgm:spPr/>
    </dgm:pt>
    <dgm:pt modelId="{B6AD1DE0-F84C-49F4-8974-861CC74E62C4}" type="pres">
      <dgm:prSet presAssocID="{12FEA82B-A33C-423E-88BD-6314639F171B}" presName="accentRepeatNode" presStyleLbl="solidFgAcc1" presStyleIdx="3" presStyleCnt="5"/>
      <dgm:spPr/>
    </dgm:pt>
    <dgm:pt modelId="{CF2EFB9A-042F-43B0-9401-0931135962C2}" type="pres">
      <dgm:prSet presAssocID="{1123CC13-23EE-4D67-B86A-3FD9167715D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81E91E-84C3-4A84-A5ED-5B0ED4A8ABE6}" type="pres">
      <dgm:prSet presAssocID="{1123CC13-23EE-4D67-B86A-3FD9167715D9}" presName="accent_5" presStyleCnt="0"/>
      <dgm:spPr/>
    </dgm:pt>
    <dgm:pt modelId="{69E4FF0A-BAA2-4ABA-9CBE-893BEA776BB8}" type="pres">
      <dgm:prSet presAssocID="{1123CC13-23EE-4D67-B86A-3FD9167715D9}" presName="accentRepeatNode" presStyleLbl="solidFgAcc1" presStyleIdx="4" presStyleCnt="5"/>
      <dgm:spPr/>
    </dgm:pt>
  </dgm:ptLst>
  <dgm:cxnLst>
    <dgm:cxn modelId="{24C03031-0072-4F6B-8C6B-29BA8A2CAD83}" srcId="{E61D3DB8-4D3F-4F3B-BA87-A1C0FA06BC7F}" destId="{12FEA82B-A33C-423E-88BD-6314639F171B}" srcOrd="3" destOrd="0" parTransId="{1512A0CA-D2AD-44AF-B43B-7B8466F6B1FC}" sibTransId="{91D0F4DA-4F00-4710-A8A7-7DC5835193B3}"/>
    <dgm:cxn modelId="{EF8CFCB7-7E07-4726-9396-B67833FCB279}" type="presOf" srcId="{12FEA82B-A33C-423E-88BD-6314639F171B}" destId="{4D0A0EF3-992B-45B6-91F4-0F7672A801E3}" srcOrd="0" destOrd="0" presId="urn:microsoft.com/office/officeart/2008/layout/VerticalCurvedList"/>
    <dgm:cxn modelId="{9A1401D4-AF19-4557-B641-323AE9D75408}" type="presOf" srcId="{E61D3DB8-4D3F-4F3B-BA87-A1C0FA06BC7F}" destId="{581C9D46-861D-4FE9-909E-8D6089A9967E}" srcOrd="0" destOrd="0" presId="urn:microsoft.com/office/officeart/2008/layout/VerticalCurvedList"/>
    <dgm:cxn modelId="{1791A71E-247A-4AE8-94E3-BFE4295C483D}" type="presOf" srcId="{01C52672-5D51-4B47-926D-CBCED568305F}" destId="{24A3E1FE-C2FC-420A-8966-65BC692CA44C}" srcOrd="0" destOrd="0" presId="urn:microsoft.com/office/officeart/2008/layout/VerticalCurvedList"/>
    <dgm:cxn modelId="{CDF11883-3104-4D2B-9243-44B5994AC67C}" srcId="{E61D3DB8-4D3F-4F3B-BA87-A1C0FA06BC7F}" destId="{01C52672-5D51-4B47-926D-CBCED568305F}" srcOrd="2" destOrd="0" parTransId="{877839A9-9903-44C1-AFF2-4791D42B593C}" sibTransId="{318F3AF3-EFCF-446A-BFD4-77006854788D}"/>
    <dgm:cxn modelId="{FAEFE6E5-D980-47EB-BC81-A3140A43A4AA}" srcId="{E61D3DB8-4D3F-4F3B-BA87-A1C0FA06BC7F}" destId="{3890041E-E0DB-407E-AD61-DD80532A0867}" srcOrd="0" destOrd="0" parTransId="{1DA93476-5B92-42CB-9E90-2096268145DA}" sibTransId="{B9C82088-F39F-4135-95C1-A8F06DACC466}"/>
    <dgm:cxn modelId="{D4AFE18D-C51B-430F-A31B-319836184037}" srcId="{E61D3DB8-4D3F-4F3B-BA87-A1C0FA06BC7F}" destId="{1123CC13-23EE-4D67-B86A-3FD9167715D9}" srcOrd="4" destOrd="0" parTransId="{910AFDA2-2D83-4130-BE5A-C8019BFDBC60}" sibTransId="{698362F3-BBC8-4C34-A7F9-1678CE09D71C}"/>
    <dgm:cxn modelId="{35A589C3-979F-4D91-A872-BE1AB4A40DFE}" type="presOf" srcId="{B9C82088-F39F-4135-95C1-A8F06DACC466}" destId="{8E7CF63F-30D4-4CCE-8A04-45D6F5EB6806}" srcOrd="0" destOrd="0" presId="urn:microsoft.com/office/officeart/2008/layout/VerticalCurvedList"/>
    <dgm:cxn modelId="{3378FEF9-D186-4431-B033-362B1553181F}" type="presOf" srcId="{3890041E-E0DB-407E-AD61-DD80532A0867}" destId="{4A0A930F-94BA-4179-93AE-08010BFBD2B4}" srcOrd="0" destOrd="0" presId="urn:microsoft.com/office/officeart/2008/layout/VerticalCurvedList"/>
    <dgm:cxn modelId="{FA7A822F-1A3C-4EA2-B58F-08E381641AE7}" type="presOf" srcId="{1123CC13-23EE-4D67-B86A-3FD9167715D9}" destId="{CF2EFB9A-042F-43B0-9401-0931135962C2}" srcOrd="0" destOrd="0" presId="urn:microsoft.com/office/officeart/2008/layout/VerticalCurvedList"/>
    <dgm:cxn modelId="{42F9D85C-7DBD-4F93-8B5E-6D35E54A08D2}" srcId="{E61D3DB8-4D3F-4F3B-BA87-A1C0FA06BC7F}" destId="{70E89D41-4165-4FBA-B643-D894D9D9713A}" srcOrd="1" destOrd="0" parTransId="{B7C581D6-5589-4AE3-88C7-A8C4A97FA9F3}" sibTransId="{37FD4114-FCD8-4E45-8AF7-A52E922D1653}"/>
    <dgm:cxn modelId="{2048418C-85F5-414D-8FDF-1E693BDEC4C8}" type="presOf" srcId="{70E89D41-4165-4FBA-B643-D894D9D9713A}" destId="{FA0E9DA2-06F1-4777-A6E1-42CCF01BE69F}" srcOrd="0" destOrd="0" presId="urn:microsoft.com/office/officeart/2008/layout/VerticalCurvedList"/>
    <dgm:cxn modelId="{B2FC1944-9CE6-4406-BF20-4865F5680B9B}" type="presParOf" srcId="{581C9D46-861D-4FE9-909E-8D6089A9967E}" destId="{CD0AC685-484D-4625-97B0-90CEE801623C}" srcOrd="0" destOrd="0" presId="urn:microsoft.com/office/officeart/2008/layout/VerticalCurvedList"/>
    <dgm:cxn modelId="{DB63F1C9-42DE-4424-8D75-E5858885E605}" type="presParOf" srcId="{CD0AC685-484D-4625-97B0-90CEE801623C}" destId="{4A522849-90A4-4D14-B3DA-04E2794D291C}" srcOrd="0" destOrd="0" presId="urn:microsoft.com/office/officeart/2008/layout/VerticalCurvedList"/>
    <dgm:cxn modelId="{F6776055-E213-4C2D-BBFA-EC0FC2A2200A}" type="presParOf" srcId="{4A522849-90A4-4D14-B3DA-04E2794D291C}" destId="{3D4ED704-5B0F-496A-A562-999B43055A95}" srcOrd="0" destOrd="0" presId="urn:microsoft.com/office/officeart/2008/layout/VerticalCurvedList"/>
    <dgm:cxn modelId="{578AFAD2-B6D1-4BD3-851B-6D04679205BF}" type="presParOf" srcId="{4A522849-90A4-4D14-B3DA-04E2794D291C}" destId="{8E7CF63F-30D4-4CCE-8A04-45D6F5EB6806}" srcOrd="1" destOrd="0" presId="urn:microsoft.com/office/officeart/2008/layout/VerticalCurvedList"/>
    <dgm:cxn modelId="{819C3E2D-E787-45A3-94E1-7EE5A9B5C85E}" type="presParOf" srcId="{4A522849-90A4-4D14-B3DA-04E2794D291C}" destId="{538FBF08-36AF-43C4-8766-F5C20A157B87}" srcOrd="2" destOrd="0" presId="urn:microsoft.com/office/officeart/2008/layout/VerticalCurvedList"/>
    <dgm:cxn modelId="{67E7A616-F41D-48FB-AD7C-776C36FDD4D3}" type="presParOf" srcId="{4A522849-90A4-4D14-B3DA-04E2794D291C}" destId="{17E1906E-EA3E-4DC4-A429-B9E3909E6B60}" srcOrd="3" destOrd="0" presId="urn:microsoft.com/office/officeart/2008/layout/VerticalCurvedList"/>
    <dgm:cxn modelId="{F9FE97B0-E46F-4791-85B6-628165E8376C}" type="presParOf" srcId="{CD0AC685-484D-4625-97B0-90CEE801623C}" destId="{4A0A930F-94BA-4179-93AE-08010BFBD2B4}" srcOrd="1" destOrd="0" presId="urn:microsoft.com/office/officeart/2008/layout/VerticalCurvedList"/>
    <dgm:cxn modelId="{25266BFB-399C-4130-B881-0300DDC5C6D7}" type="presParOf" srcId="{CD0AC685-484D-4625-97B0-90CEE801623C}" destId="{FD92CD19-BD49-469C-815C-7CF1D12282C4}" srcOrd="2" destOrd="0" presId="urn:microsoft.com/office/officeart/2008/layout/VerticalCurvedList"/>
    <dgm:cxn modelId="{4F7741F4-1A2B-469F-83ED-66A89B42DFD8}" type="presParOf" srcId="{FD92CD19-BD49-469C-815C-7CF1D12282C4}" destId="{469FE107-313F-4A91-8F3D-6194D180C24A}" srcOrd="0" destOrd="0" presId="urn:microsoft.com/office/officeart/2008/layout/VerticalCurvedList"/>
    <dgm:cxn modelId="{A7BC3717-79B3-4C3B-BA3B-D50D10162F2D}" type="presParOf" srcId="{CD0AC685-484D-4625-97B0-90CEE801623C}" destId="{FA0E9DA2-06F1-4777-A6E1-42CCF01BE69F}" srcOrd="3" destOrd="0" presId="urn:microsoft.com/office/officeart/2008/layout/VerticalCurvedList"/>
    <dgm:cxn modelId="{F7CF88A7-939B-4C22-AF41-475147C9F706}" type="presParOf" srcId="{CD0AC685-484D-4625-97B0-90CEE801623C}" destId="{2CB6C69B-CC95-46E3-99D0-072FE070BC30}" srcOrd="4" destOrd="0" presId="urn:microsoft.com/office/officeart/2008/layout/VerticalCurvedList"/>
    <dgm:cxn modelId="{B921C0B2-95F1-4D8B-B9C6-C3368D80844C}" type="presParOf" srcId="{2CB6C69B-CC95-46E3-99D0-072FE070BC30}" destId="{E19DE02F-C6A4-476A-BA50-02D4D65EE4C8}" srcOrd="0" destOrd="0" presId="urn:microsoft.com/office/officeart/2008/layout/VerticalCurvedList"/>
    <dgm:cxn modelId="{FF999D57-2E80-4594-9313-A2F2B2F3025D}" type="presParOf" srcId="{CD0AC685-484D-4625-97B0-90CEE801623C}" destId="{24A3E1FE-C2FC-420A-8966-65BC692CA44C}" srcOrd="5" destOrd="0" presId="urn:microsoft.com/office/officeart/2008/layout/VerticalCurvedList"/>
    <dgm:cxn modelId="{DDB15549-B5FB-4C59-A54D-7F0DC9BD4CA0}" type="presParOf" srcId="{CD0AC685-484D-4625-97B0-90CEE801623C}" destId="{F02B6093-28D2-4E13-83C5-B0CF45E6A744}" srcOrd="6" destOrd="0" presId="urn:microsoft.com/office/officeart/2008/layout/VerticalCurvedList"/>
    <dgm:cxn modelId="{4894D945-A063-4351-88A0-E59D6A46655E}" type="presParOf" srcId="{F02B6093-28D2-4E13-83C5-B0CF45E6A744}" destId="{F736B675-033F-4156-866C-4D4D25BC49A0}" srcOrd="0" destOrd="0" presId="urn:microsoft.com/office/officeart/2008/layout/VerticalCurvedList"/>
    <dgm:cxn modelId="{4CC7C340-3A96-4571-9E20-0D8E5044EF54}" type="presParOf" srcId="{CD0AC685-484D-4625-97B0-90CEE801623C}" destId="{4D0A0EF3-992B-45B6-91F4-0F7672A801E3}" srcOrd="7" destOrd="0" presId="urn:microsoft.com/office/officeart/2008/layout/VerticalCurvedList"/>
    <dgm:cxn modelId="{DDBBBE9E-BB5E-4AEC-9EDD-1891C72F4488}" type="presParOf" srcId="{CD0AC685-484D-4625-97B0-90CEE801623C}" destId="{1DBB576D-DD85-4170-8377-D928094B5E82}" srcOrd="8" destOrd="0" presId="urn:microsoft.com/office/officeart/2008/layout/VerticalCurvedList"/>
    <dgm:cxn modelId="{747E132D-9438-434F-8C02-8C364AD21C52}" type="presParOf" srcId="{1DBB576D-DD85-4170-8377-D928094B5E82}" destId="{B6AD1DE0-F84C-49F4-8974-861CC74E62C4}" srcOrd="0" destOrd="0" presId="urn:microsoft.com/office/officeart/2008/layout/VerticalCurvedList"/>
    <dgm:cxn modelId="{08292148-AA1F-48C9-AEF6-6E6307D543C6}" type="presParOf" srcId="{CD0AC685-484D-4625-97B0-90CEE801623C}" destId="{CF2EFB9A-042F-43B0-9401-0931135962C2}" srcOrd="9" destOrd="0" presId="urn:microsoft.com/office/officeart/2008/layout/VerticalCurvedList"/>
    <dgm:cxn modelId="{DB59A824-22ED-4FCC-BFF3-6D7826629463}" type="presParOf" srcId="{CD0AC685-484D-4625-97B0-90CEE801623C}" destId="{A381E91E-84C3-4A84-A5ED-5B0ED4A8ABE6}" srcOrd="10" destOrd="0" presId="urn:microsoft.com/office/officeart/2008/layout/VerticalCurvedList"/>
    <dgm:cxn modelId="{4B7E6D1A-FDE4-4783-AFF3-3CA68F2FF35F}" type="presParOf" srcId="{A381E91E-84C3-4A84-A5ED-5B0ED4A8ABE6}" destId="{69E4FF0A-BAA2-4ABA-9CBE-893BEA776BB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C99090-B711-45C7-AF2A-CF3FAFAC7411}">
      <dsp:nvSpPr>
        <dsp:cNvPr id="0" name=""/>
        <dsp:cNvSpPr/>
      </dsp:nvSpPr>
      <dsp:spPr>
        <a:xfrm>
          <a:off x="0" y="0"/>
          <a:ext cx="6737160" cy="11767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>
              <a:solidFill>
                <a:srgbClr val="002060"/>
              </a:solidFill>
              <a:latin typeface="Trebuchet MS" panose="020B0603020202020204" pitchFamily="34" charset="0"/>
            </a:rPr>
            <a:t>Диагностико</a:t>
          </a:r>
          <a:r>
            <a:rPr lang="ru-RU" sz="2800" kern="1200" dirty="0">
              <a:solidFill>
                <a:srgbClr val="002060"/>
              </a:solidFill>
              <a:latin typeface="Trebuchet MS" panose="020B0603020202020204" pitchFamily="34" charset="0"/>
            </a:rPr>
            <a:t>-аналитическое</a:t>
          </a:r>
        </a:p>
      </dsp:txBody>
      <dsp:txXfrm>
        <a:off x="1465110" y="0"/>
        <a:ext cx="5272049" cy="1176782"/>
      </dsp:txXfrm>
    </dsp:sp>
    <dsp:sp modelId="{73F3B447-CA53-4A14-80B1-02E1DED33994}">
      <dsp:nvSpPr>
        <dsp:cNvPr id="0" name=""/>
        <dsp:cNvSpPr/>
      </dsp:nvSpPr>
      <dsp:spPr>
        <a:xfrm>
          <a:off x="117678" y="117678"/>
          <a:ext cx="1347432" cy="94142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CCBF6-34A7-479D-9034-C8587C48CFC4}">
      <dsp:nvSpPr>
        <dsp:cNvPr id="0" name=""/>
        <dsp:cNvSpPr/>
      </dsp:nvSpPr>
      <dsp:spPr>
        <a:xfrm>
          <a:off x="0" y="1349287"/>
          <a:ext cx="6737160" cy="11767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rgbClr val="002060"/>
              </a:solidFill>
              <a:latin typeface="Trebuchet MS" panose="020B0603020202020204" pitchFamily="34" charset="0"/>
            </a:rPr>
            <a:t>Просветительское</a:t>
          </a:r>
        </a:p>
      </dsp:txBody>
      <dsp:txXfrm>
        <a:off x="1465110" y="1349287"/>
        <a:ext cx="5272049" cy="1176782"/>
      </dsp:txXfrm>
    </dsp:sp>
    <dsp:sp modelId="{5994D454-1DFD-42E4-AEE1-9EB4E6467DD9}">
      <dsp:nvSpPr>
        <dsp:cNvPr id="0" name=""/>
        <dsp:cNvSpPr/>
      </dsp:nvSpPr>
      <dsp:spPr>
        <a:xfrm>
          <a:off x="117678" y="1412139"/>
          <a:ext cx="1347432" cy="94142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5D3C84-4B61-4203-9FE9-37403FE4FEF6}">
      <dsp:nvSpPr>
        <dsp:cNvPr id="0" name=""/>
        <dsp:cNvSpPr/>
      </dsp:nvSpPr>
      <dsp:spPr>
        <a:xfrm>
          <a:off x="0" y="2588922"/>
          <a:ext cx="6737160" cy="117678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>
              <a:solidFill>
                <a:srgbClr val="002060"/>
              </a:solidFill>
              <a:latin typeface="Trebuchet MS" panose="020B0603020202020204" pitchFamily="34" charset="0"/>
            </a:rPr>
            <a:t>Консультационное</a:t>
          </a:r>
          <a:r>
            <a:rPr lang="ru-RU" sz="4200" kern="1200" dirty="0">
              <a:solidFill>
                <a:srgbClr val="005D9B"/>
              </a:solidFill>
              <a:latin typeface="Trebuchet MS" panose="020B0603020202020204" pitchFamily="34" charset="0"/>
            </a:rPr>
            <a:t> </a:t>
          </a:r>
        </a:p>
      </dsp:txBody>
      <dsp:txXfrm>
        <a:off x="1465110" y="2588922"/>
        <a:ext cx="5272049" cy="1176782"/>
      </dsp:txXfrm>
    </dsp:sp>
    <dsp:sp modelId="{29D8B30A-0E0F-41F7-84B7-1F4D3E960F2E}">
      <dsp:nvSpPr>
        <dsp:cNvPr id="0" name=""/>
        <dsp:cNvSpPr/>
      </dsp:nvSpPr>
      <dsp:spPr>
        <a:xfrm>
          <a:off x="117678" y="2706600"/>
          <a:ext cx="1347432" cy="94142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15D822-4149-4FE3-8C9C-6349BEBB3969}">
      <dsp:nvSpPr>
        <dsp:cNvPr id="0" name=""/>
        <dsp:cNvSpPr/>
      </dsp:nvSpPr>
      <dsp:spPr>
        <a:xfrm>
          <a:off x="6750" y="1644306"/>
          <a:ext cx="2915799" cy="2176583"/>
        </a:xfrm>
        <a:prstGeom prst="round2SameRect">
          <a:avLst>
            <a:gd name="adj1" fmla="val 8000"/>
            <a:gd name="adj2" fmla="val 0"/>
          </a:avLst>
        </a:prstGeom>
        <a:solidFill>
          <a:schemeClr val="bg1">
            <a:alpha val="90000"/>
          </a:schemeClr>
        </a:solidFill>
        <a:ln w="12700" cap="flat" cmpd="sng" algn="ctr">
          <a:solidFill>
            <a:srgbClr val="005D9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247650" rIns="82550" bIns="82550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500" kern="1200" dirty="0">
            <a:latin typeface="+mn-lt"/>
          </a:endParaRPr>
        </a:p>
      </dsp:txBody>
      <dsp:txXfrm>
        <a:off x="57750" y="1695306"/>
        <a:ext cx="2813799" cy="2125583"/>
      </dsp:txXfrm>
    </dsp:sp>
    <dsp:sp modelId="{F469F009-A020-4D67-B6E0-F45521A8AEB8}">
      <dsp:nvSpPr>
        <dsp:cNvPr id="0" name=""/>
        <dsp:cNvSpPr/>
      </dsp:nvSpPr>
      <dsp:spPr>
        <a:xfrm>
          <a:off x="6750" y="3820889"/>
          <a:ext cx="2915799" cy="935930"/>
        </a:xfrm>
        <a:prstGeom prst="rect">
          <a:avLst/>
        </a:prstGeom>
        <a:solidFill>
          <a:srgbClr val="005D9B"/>
        </a:solidFill>
        <a:ln w="12700" cap="flat" cmpd="sng" algn="ctr">
          <a:solidFill>
            <a:srgbClr val="005D9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latin typeface="Trebuchet MS" panose="020B0603020202020204" pitchFamily="34" charset="0"/>
            </a:rPr>
            <a:t>Комиссия по питанию</a:t>
          </a:r>
        </a:p>
      </dsp:txBody>
      <dsp:txXfrm>
        <a:off x="6750" y="3820889"/>
        <a:ext cx="2053380" cy="935930"/>
      </dsp:txXfrm>
    </dsp:sp>
    <dsp:sp modelId="{56870AB1-2FD0-4CB8-BF02-84874EB2FC46}">
      <dsp:nvSpPr>
        <dsp:cNvPr id="0" name=""/>
        <dsp:cNvSpPr/>
      </dsp:nvSpPr>
      <dsp:spPr>
        <a:xfrm>
          <a:off x="1907994" y="4235391"/>
          <a:ext cx="1020529" cy="10205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618D39-EF3F-47FC-9CDE-E1A68194CD12}">
      <dsp:nvSpPr>
        <dsp:cNvPr id="0" name=""/>
        <dsp:cNvSpPr/>
      </dsp:nvSpPr>
      <dsp:spPr>
        <a:xfrm>
          <a:off x="3099609" y="1644306"/>
          <a:ext cx="2915799" cy="217658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5D9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F9904B-363F-4293-AB9E-F2613EE0810C}">
      <dsp:nvSpPr>
        <dsp:cNvPr id="0" name=""/>
        <dsp:cNvSpPr/>
      </dsp:nvSpPr>
      <dsp:spPr>
        <a:xfrm>
          <a:off x="3099609" y="3820889"/>
          <a:ext cx="2915799" cy="935930"/>
        </a:xfrm>
        <a:prstGeom prst="rect">
          <a:avLst/>
        </a:prstGeom>
        <a:solidFill>
          <a:srgbClr val="005D9B"/>
        </a:solidFill>
        <a:ln w="12700" cap="flat" cmpd="sng" algn="ctr">
          <a:solidFill>
            <a:srgbClr val="005D9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latin typeface="Trebuchet MS" panose="020B0603020202020204" pitchFamily="34" charset="0"/>
            </a:rPr>
            <a:t>Комиссия по оздоровлению</a:t>
          </a:r>
        </a:p>
      </dsp:txBody>
      <dsp:txXfrm>
        <a:off x="3099609" y="3820889"/>
        <a:ext cx="2053380" cy="935930"/>
      </dsp:txXfrm>
    </dsp:sp>
    <dsp:sp modelId="{E46F43A6-8805-4A5C-8CB3-1B5F4A54DAF5}">
      <dsp:nvSpPr>
        <dsp:cNvPr id="0" name=""/>
        <dsp:cNvSpPr/>
      </dsp:nvSpPr>
      <dsp:spPr>
        <a:xfrm>
          <a:off x="5001047" y="4235391"/>
          <a:ext cx="1020529" cy="10205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A3A3B3-3B85-48FE-8051-8E915A62B5E4}">
      <dsp:nvSpPr>
        <dsp:cNvPr id="0" name=""/>
        <dsp:cNvSpPr/>
      </dsp:nvSpPr>
      <dsp:spPr>
        <a:xfrm>
          <a:off x="6197571" y="1637254"/>
          <a:ext cx="2915799" cy="217658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5D9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ABD428-F3EB-471E-A742-04CF2EBFCE1E}">
      <dsp:nvSpPr>
        <dsp:cNvPr id="0" name=""/>
        <dsp:cNvSpPr/>
      </dsp:nvSpPr>
      <dsp:spPr>
        <a:xfrm>
          <a:off x="6202761" y="3820889"/>
          <a:ext cx="2915799" cy="935930"/>
        </a:xfrm>
        <a:prstGeom prst="rect">
          <a:avLst/>
        </a:prstGeom>
        <a:solidFill>
          <a:srgbClr val="005D9B"/>
        </a:solidFill>
        <a:ln w="12700" cap="flat" cmpd="sng" algn="ctr">
          <a:solidFill>
            <a:srgbClr val="005D9B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>
              <a:latin typeface="Trebuchet MS" panose="020B0603020202020204" pitchFamily="34" charset="0"/>
            </a:rPr>
            <a:t>Комиссия по технике безопасности</a:t>
          </a:r>
        </a:p>
      </dsp:txBody>
      <dsp:txXfrm>
        <a:off x="6202761" y="3820889"/>
        <a:ext cx="2053380" cy="935930"/>
      </dsp:txXfrm>
    </dsp:sp>
    <dsp:sp modelId="{6522A0FE-2EA9-46CA-B46E-408AC3F528FA}">
      <dsp:nvSpPr>
        <dsp:cNvPr id="0" name=""/>
        <dsp:cNvSpPr/>
      </dsp:nvSpPr>
      <dsp:spPr>
        <a:xfrm>
          <a:off x="8096192" y="4248107"/>
          <a:ext cx="1020529" cy="10205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CF63F-30D4-4CCE-8A04-45D6F5EB6806}">
      <dsp:nvSpPr>
        <dsp:cNvPr id="0" name=""/>
        <dsp:cNvSpPr/>
      </dsp:nvSpPr>
      <dsp:spPr>
        <a:xfrm>
          <a:off x="-3967924" y="-609176"/>
          <a:ext cx="4728684" cy="4728684"/>
        </a:xfrm>
        <a:prstGeom prst="blockArc">
          <a:avLst>
            <a:gd name="adj1" fmla="val 18900000"/>
            <a:gd name="adj2" fmla="val 2700000"/>
            <a:gd name="adj3" fmla="val 457"/>
          </a:avLst>
        </a:pr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0A930F-94BA-4179-93AE-08010BFBD2B4}">
      <dsp:nvSpPr>
        <dsp:cNvPr id="0" name=""/>
        <dsp:cNvSpPr/>
      </dsp:nvSpPr>
      <dsp:spPr>
        <a:xfrm>
          <a:off x="333375" y="219325"/>
          <a:ext cx="7397619" cy="4389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0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rgbClr val="002060"/>
              </a:solidFill>
              <a:latin typeface="Trebuchet MS" panose="020B0603020202020204" pitchFamily="34" charset="0"/>
            </a:rPr>
            <a:t>День рождения детского сада </a:t>
          </a:r>
        </a:p>
      </dsp:txBody>
      <dsp:txXfrm>
        <a:off x="333375" y="219325"/>
        <a:ext cx="7397619" cy="438931"/>
      </dsp:txXfrm>
    </dsp:sp>
    <dsp:sp modelId="{469FE107-313F-4A91-8F3D-6194D180C24A}">
      <dsp:nvSpPr>
        <dsp:cNvPr id="0" name=""/>
        <dsp:cNvSpPr/>
      </dsp:nvSpPr>
      <dsp:spPr>
        <a:xfrm>
          <a:off x="59043" y="164459"/>
          <a:ext cx="548664" cy="5486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E9DA2-06F1-4777-A6E1-42CCF01BE69F}">
      <dsp:nvSpPr>
        <dsp:cNvPr id="0" name=""/>
        <dsp:cNvSpPr/>
      </dsp:nvSpPr>
      <dsp:spPr>
        <a:xfrm>
          <a:off x="647901" y="877512"/>
          <a:ext cx="7083093" cy="4389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0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rgbClr val="002060"/>
              </a:solidFill>
              <a:latin typeface="Trebuchet MS" panose="020B0603020202020204" pitchFamily="34" charset="0"/>
            </a:rPr>
            <a:t>Конкурс снежных построек «Зимняя сказка двора»</a:t>
          </a:r>
        </a:p>
      </dsp:txBody>
      <dsp:txXfrm>
        <a:off x="647901" y="877512"/>
        <a:ext cx="7083093" cy="438931"/>
      </dsp:txXfrm>
    </dsp:sp>
    <dsp:sp modelId="{E19DE02F-C6A4-476A-BA50-02D4D65EE4C8}">
      <dsp:nvSpPr>
        <dsp:cNvPr id="0" name=""/>
        <dsp:cNvSpPr/>
      </dsp:nvSpPr>
      <dsp:spPr>
        <a:xfrm>
          <a:off x="373569" y="822646"/>
          <a:ext cx="548664" cy="5486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A3E1FE-C2FC-420A-8966-65BC692CA44C}">
      <dsp:nvSpPr>
        <dsp:cNvPr id="0" name=""/>
        <dsp:cNvSpPr/>
      </dsp:nvSpPr>
      <dsp:spPr>
        <a:xfrm>
          <a:off x="744435" y="1535699"/>
          <a:ext cx="6986559" cy="4389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0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rgbClr val="002060"/>
              </a:solidFill>
              <a:latin typeface="Trebuchet MS" panose="020B0603020202020204" pitchFamily="34" charset="0"/>
            </a:rPr>
            <a:t>Спортивный праздник «Мой папа - самый сильный!» </a:t>
          </a:r>
        </a:p>
      </dsp:txBody>
      <dsp:txXfrm>
        <a:off x="744435" y="1535699"/>
        <a:ext cx="6986559" cy="438931"/>
      </dsp:txXfrm>
    </dsp:sp>
    <dsp:sp modelId="{F736B675-033F-4156-866C-4D4D25BC49A0}">
      <dsp:nvSpPr>
        <dsp:cNvPr id="0" name=""/>
        <dsp:cNvSpPr/>
      </dsp:nvSpPr>
      <dsp:spPr>
        <a:xfrm>
          <a:off x="470103" y="1480833"/>
          <a:ext cx="548664" cy="5486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0A0EF3-992B-45B6-91F4-0F7672A801E3}">
      <dsp:nvSpPr>
        <dsp:cNvPr id="0" name=""/>
        <dsp:cNvSpPr/>
      </dsp:nvSpPr>
      <dsp:spPr>
        <a:xfrm>
          <a:off x="647901" y="2193886"/>
          <a:ext cx="7083093" cy="4389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0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rgbClr val="002060"/>
              </a:solidFill>
              <a:latin typeface="Trebuchet MS" panose="020B0603020202020204" pitchFamily="34" charset="0"/>
            </a:rPr>
            <a:t>Театральный фестиваль </a:t>
          </a:r>
        </a:p>
      </dsp:txBody>
      <dsp:txXfrm>
        <a:off x="647901" y="2193886"/>
        <a:ext cx="7083093" cy="438931"/>
      </dsp:txXfrm>
    </dsp:sp>
    <dsp:sp modelId="{B6AD1DE0-F84C-49F4-8974-861CC74E62C4}">
      <dsp:nvSpPr>
        <dsp:cNvPr id="0" name=""/>
        <dsp:cNvSpPr/>
      </dsp:nvSpPr>
      <dsp:spPr>
        <a:xfrm>
          <a:off x="373569" y="2139020"/>
          <a:ext cx="548664" cy="5486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2EFB9A-042F-43B0-9401-0931135962C2}">
      <dsp:nvSpPr>
        <dsp:cNvPr id="0" name=""/>
        <dsp:cNvSpPr/>
      </dsp:nvSpPr>
      <dsp:spPr>
        <a:xfrm>
          <a:off x="333375" y="2852073"/>
          <a:ext cx="7397619" cy="4389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402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solidFill>
                <a:srgbClr val="002060"/>
              </a:solidFill>
              <a:latin typeface="Trebuchet MS" panose="020B0603020202020204" pitchFamily="34" charset="0"/>
            </a:rPr>
            <a:t>Летний праздник «Дед Мороз и Лето!»</a:t>
          </a:r>
        </a:p>
      </dsp:txBody>
      <dsp:txXfrm>
        <a:off x="333375" y="2852073"/>
        <a:ext cx="7397619" cy="438931"/>
      </dsp:txXfrm>
    </dsp:sp>
    <dsp:sp modelId="{69E4FF0A-BAA2-4ABA-9CBE-893BEA776BB8}">
      <dsp:nvSpPr>
        <dsp:cNvPr id="0" name=""/>
        <dsp:cNvSpPr/>
      </dsp:nvSpPr>
      <dsp:spPr>
        <a:xfrm>
          <a:off x="59043" y="2797207"/>
          <a:ext cx="548664" cy="54866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087139" cy="149902"/>
          </a:xfrm>
          <a:prstGeom prst="rect">
            <a:avLst/>
          </a:prstGeom>
        </p:spPr>
        <p:txBody>
          <a:bodyPr vert="horz" lIns="42666" tIns="21333" rIns="42666" bIns="21333" rtlCol="0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2728222" y="1"/>
            <a:ext cx="2087139" cy="149902"/>
          </a:xfrm>
          <a:prstGeom prst="rect">
            <a:avLst/>
          </a:prstGeom>
        </p:spPr>
        <p:txBody>
          <a:bodyPr vert="horz" lIns="42666" tIns="21333" rIns="42666" bIns="21333" rtlCol="0"/>
          <a:lstStyle>
            <a:lvl1pPr algn="r">
              <a:defRPr sz="600"/>
            </a:lvl1pPr>
          </a:lstStyle>
          <a:p>
            <a:fld id="{0E908B6D-81EF-4D99-96ED-8F39F5B4E1AE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2837773"/>
            <a:ext cx="2087139" cy="149902"/>
          </a:xfrm>
          <a:prstGeom prst="rect">
            <a:avLst/>
          </a:prstGeom>
        </p:spPr>
        <p:txBody>
          <a:bodyPr vert="horz" lIns="42666" tIns="21333" rIns="42666" bIns="21333" rtlCol="0" anchor="b"/>
          <a:lstStyle>
            <a:lvl1pPr algn="l">
              <a:defRPr sz="6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2728222" y="2837773"/>
            <a:ext cx="2087139" cy="149902"/>
          </a:xfrm>
          <a:prstGeom prst="rect">
            <a:avLst/>
          </a:prstGeom>
        </p:spPr>
        <p:txBody>
          <a:bodyPr vert="horz" lIns="42666" tIns="21333" rIns="42666" bIns="21333" rtlCol="0" anchor="b"/>
          <a:lstStyle>
            <a:lvl1pPr algn="r">
              <a:defRPr sz="600"/>
            </a:lvl1pPr>
          </a:lstStyle>
          <a:p>
            <a:fld id="{0D777B85-EF9C-44C2-8558-67D255C1B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682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E76698-166F-461B-A59E-BBB4E48CC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894892-ECAE-42C7-BCFC-BF557E0C8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86C727-F8BE-4A8F-B712-C60F94D9C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4CCB9-B8AA-4711-B50A-275DC65A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C5DAEB-88EC-44E9-B0B2-5CFB43F72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13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5A5632-4E67-4E27-9F9A-D6AA0AB3C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77C6EF-62B2-44F4-90F5-0B4B8D2768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6A1D50-1AA8-41B8-8625-45D66C47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E3FDE3-5245-4038-881F-09F81A2C8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E54986-1DEF-4663-84F6-EA2BAA40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339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6BA058-5B4E-4DD2-93F6-D9BF80FF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B6DD4C-2A92-44C9-906C-04EB54A57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3F2565-8F0E-496C-B5FD-6BDCB00A8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3D32A-382F-4EC8-8895-C52244079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E4AD41-7B8A-4073-9FC2-14199316D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698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B95C6-DFF8-45E2-83DD-780DF2E2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092916-C717-4D47-86DC-F3A2DC3EE8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BF80FC-B68D-44F8-91DD-62C9AF0D6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3A2E28-D592-4B7C-B77E-CE8C2407D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FC97A5-12F5-4E66-8241-000390CBA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55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DFC1E-940E-48AB-A371-1A4C9B5C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6725E4-F9EE-41CE-8C56-D1171C364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941D28-B29A-4267-BB67-B8C170A37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097E7B-937B-4502-BBAD-9A9745B6F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B3AC72-926F-482F-983A-2C5CED1E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09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5A0A22-19A1-49DF-B314-2C501CD3C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CC7152-4DE4-492D-AF54-74F94AE352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B5D91B-0079-4AAD-A37F-5B8999ECB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BD703A-AE4A-49E5-AC2C-6210FE0A4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DEB8FE-23BD-4B32-B261-C9D4E791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DC8B72-CD39-4F48-94AD-2E4BB24FE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756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CE2B8-A462-4C77-B905-55B7CBF6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7CC6BA0-0A51-4357-B621-9194FF07E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96DDB8-A22A-4C96-916B-A5AEB1B40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D6D44DE-D051-4502-B635-F705BCC1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D4A6E9-9F08-426B-997B-98DFF1C14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BE88C02-B8C0-47C1-8F6A-55BAEF9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79C559-B935-43FC-AE17-7ACE519E3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D43337-2E6C-4A1F-98CD-2CEFC9E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9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81E936-E4D9-4E4D-ADE7-F39D13268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F84FA-1D93-4F32-830B-B851D26D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C7CA81-A9CE-4B2E-B2CD-379A209B1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7A4359-77A6-412C-A42C-3F51E780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304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E589994-EEB8-45D1-97F7-9D959A1EA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4F9C240-494E-4180-9F23-7B686FB9A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619552-9072-4A5A-A343-9F851375F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878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2EC73-6321-41CB-8917-DCCEF5FD6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C611AF-5A31-49B6-BCD3-3F1CBE2B3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C756F70-2B6D-445D-8F7E-FCC6583DF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716149-F811-499B-87F6-072A0A81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12CBFB-AC00-4272-A305-4EF0B1763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8DBE7A-67A4-49BA-AECA-CAC8A3B32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356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7E7B3B-4560-47AF-AB4B-5B1FBD10F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1E632F6-5193-4315-9121-7FF26CCDC5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251B014-1697-4FB7-A41D-E42CBB304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F8EF33-288F-43F6-A476-45F7B5B02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B5659E-D2C4-42BB-B4AA-79F8CCD9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7CA453-3F8E-48E9-B8C8-2E333CF61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94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2CDC0-B6AA-448A-8D9E-0AD0DAC67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40EACB-26D8-4C43-9155-84ACEAB16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B0D4D-7C0B-4686-B7CC-D396F337D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0B384-3352-4083-9335-8E7F8E6CB22B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A07E3E-6E61-47D5-9A17-976FCB73BE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73D795-DA8B-4C42-A1CE-F934FF5D05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B56F3-230D-4CB2-B992-33E831E38E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6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hyperlink" Target="https://raduga-ds.86.i-schools.ru/" TargetMode="External"/><Relationship Id="rId5" Type="http://schemas.openxmlformats.org/officeDocument/2006/relationships/image" Target="../media/image39.png"/><Relationship Id="rId10" Type="http://schemas.openxmlformats.org/officeDocument/2006/relationships/image" Target="../media/image42.jpeg"/><Relationship Id="rId4" Type="http://schemas.openxmlformats.org/officeDocument/2006/relationships/image" Target="../media/image4.tiff"/><Relationship Id="rId9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45.png"/><Relationship Id="rId12" Type="http://schemas.openxmlformats.org/officeDocument/2006/relationships/image" Target="../media/image5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.tiff"/><Relationship Id="rId9" Type="http://schemas.openxmlformats.org/officeDocument/2006/relationships/image" Target="../media/image4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7.jpeg"/><Relationship Id="rId5" Type="http://schemas.openxmlformats.org/officeDocument/2006/relationships/diagramData" Target="../diagrams/data1.xml"/><Relationship Id="rId10" Type="http://schemas.openxmlformats.org/officeDocument/2006/relationships/image" Target="../media/image16.jpeg"/><Relationship Id="rId4" Type="http://schemas.openxmlformats.org/officeDocument/2006/relationships/image" Target="../media/image4.tiff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22.jpeg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20.jpeg"/><Relationship Id="rId5" Type="http://schemas.openxmlformats.org/officeDocument/2006/relationships/diagramData" Target="../diagrams/data2.xml"/><Relationship Id="rId10" Type="http://schemas.openxmlformats.org/officeDocument/2006/relationships/image" Target="../media/image19.jpeg"/><Relationship Id="rId4" Type="http://schemas.openxmlformats.org/officeDocument/2006/relationships/image" Target="../media/image4.tiff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9.png"/><Relationship Id="rId7" Type="http://schemas.openxmlformats.org/officeDocument/2006/relationships/image" Target="../media/image2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30.jpeg"/><Relationship Id="rId3" Type="http://schemas.openxmlformats.org/officeDocument/2006/relationships/image" Target="../media/image9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28.jpg"/><Relationship Id="rId5" Type="http://schemas.openxmlformats.org/officeDocument/2006/relationships/diagramData" Target="../diagrams/data3.xml"/><Relationship Id="rId10" Type="http://schemas.openxmlformats.org/officeDocument/2006/relationships/image" Target="../media/image27.png"/><Relationship Id="rId4" Type="http://schemas.openxmlformats.org/officeDocument/2006/relationships/image" Target="../media/image4.tiff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232540" y="4874157"/>
            <a:ext cx="5026790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>
                <a:solidFill>
                  <a:srgbClr val="005D9B"/>
                </a:solidFill>
                <a:latin typeface="Trebuchet MS" panose="020B0603020202020204" pitchFamily="34" charset="0"/>
              </a:rPr>
              <a:t>пгт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. Октябрьское, </a:t>
            </a:r>
            <a:r>
              <a:rPr lang="en-US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29 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августа 2023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16213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3682" y="2916478"/>
            <a:ext cx="1624480" cy="1634907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805242" y="3237871"/>
            <a:ext cx="8921310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МУНИЦИПАЛЬНАЯ СИСТЕМА ОБРАЗОВАНИЯ: НОВЫЕ ВЫЗОВЫ, НОВЫЕ ТРЕБОВАНИЯ, </a:t>
            </a:r>
          </a:p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НОВАЯ ОТВЕТСТВЕННОСТЬ</a:t>
            </a:r>
          </a:p>
        </p:txBody>
      </p:sp>
    </p:spTree>
    <p:extLst>
      <p:ext uri="{BB962C8B-B14F-4D97-AF65-F5344CB8AC3E}">
        <p14:creationId xmlns:p14="http://schemas.microsoft.com/office/powerpoint/2010/main" val="396774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1" y="897235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58769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РОДИТЕЛИ – ДОБРОВОЛЬНЫЕ ПОМОЩНИКИ НА ПОСТОЯННОЙ ОСНОВЕ</a:t>
            </a: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035B1B7A-27D9-7D57-6358-49D1029E3E46}"/>
              </a:ext>
            </a:extLst>
          </p:cNvPr>
          <p:cNvSpPr txBox="1">
            <a:spLocks/>
          </p:cNvSpPr>
          <p:nvPr/>
        </p:nvSpPr>
        <p:spPr>
          <a:xfrm>
            <a:off x="594352" y="5921049"/>
            <a:ext cx="4273738" cy="4800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906360" y="1082792"/>
            <a:ext cx="3852548" cy="447263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ru-RU" sz="1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СОСНОВЫЙ СКВЕР</a:t>
            </a:r>
          </a:p>
          <a:p>
            <a:pPr algn="ctr"/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5227192" y="1061450"/>
            <a:ext cx="4497087" cy="447263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ru-RU" sz="1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ПЛОДОВО-ЯГОДНЫЙ УЧАСТОК</a:t>
            </a:r>
          </a:p>
          <a:p>
            <a:pPr algn="ctr"/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3305244" y="1766415"/>
            <a:ext cx="6256592" cy="447263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ru-RU" sz="1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КРУГЛОГОДИЧНАЯ ОТАПЛИВАЕМАЯ ТЕПЛИЦА</a:t>
            </a:r>
          </a:p>
          <a:p>
            <a:pPr algn="ctr"/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1" y="2224517"/>
            <a:ext cx="3782052" cy="2836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04" y="2717443"/>
            <a:ext cx="4709382" cy="3139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785" y="2333957"/>
            <a:ext cx="2945219" cy="3926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0657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18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015234" y="23488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ЭКСПОЦЕНТР (музей детского сада)</a:t>
            </a:r>
            <a:endParaRPr lang="ru-RU" sz="1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51" y="2217252"/>
            <a:ext cx="3351571" cy="4468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2" y="1407190"/>
            <a:ext cx="3399769" cy="453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80" y="2294802"/>
            <a:ext cx="4393211" cy="2928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7912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18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12836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СЕМЕЙНЫЕ ПРОЕКТЫ</a:t>
            </a:r>
            <a:endParaRPr lang="ru-RU" sz="3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22835" y="1540556"/>
            <a:ext cx="4216770" cy="722004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ru-RU" sz="1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Выпускники детского сада </a:t>
            </a:r>
          </a:p>
          <a:p>
            <a:pPr algn="ctr"/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5575516" y="4450771"/>
            <a:ext cx="4216770" cy="722004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ru-RU" sz="1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Детские писатели о природе</a:t>
            </a:r>
          </a:p>
          <a:p>
            <a:pPr algn="ctr"/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5575516" y="3370703"/>
            <a:ext cx="4216770" cy="722004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ru-RU" sz="1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Мы – жители </a:t>
            </a:r>
          </a:p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Октябрьского района</a:t>
            </a:r>
          </a:p>
          <a:p>
            <a:pPr algn="ctr"/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5558227" y="2274365"/>
            <a:ext cx="4216770" cy="701117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Семейное древо </a:t>
            </a: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91434" y="2805792"/>
            <a:ext cx="4588909" cy="722004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ru-RU" sz="1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Польза сосны сибирской(кедра) </a:t>
            </a:r>
          </a:p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для человека</a:t>
            </a:r>
          </a:p>
          <a:p>
            <a:pPr algn="ctr"/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5462441" y="5591476"/>
            <a:ext cx="4216770" cy="722004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ru-RU" sz="1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Семейные традиции</a:t>
            </a:r>
          </a:p>
          <a:p>
            <a:pPr algn="ctr"/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697305" y="5288826"/>
            <a:ext cx="4216770" cy="722004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ru-RU" sz="1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Безопасность на дорогах</a:t>
            </a:r>
          </a:p>
          <a:p>
            <a:pPr algn="ctr"/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697305" y="4047309"/>
            <a:ext cx="4216770" cy="722004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ru-RU" sz="1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Флора и фауна ЮГРЫ</a:t>
            </a:r>
          </a:p>
          <a:p>
            <a:pPr algn="ctr"/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06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182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216309" y="525236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005D9B"/>
                </a:solidFill>
                <a:latin typeface="Trebuchet MS" panose="020B0603020202020204" pitchFamily="34" charset="0"/>
              </a:rPr>
              <a:t>ДНИ ОТКРЫТЫХ ДВЕРЕЙ </a:t>
            </a:r>
            <a:endParaRPr lang="ru-RU" sz="3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sp>
        <p:nvSpPr>
          <p:cNvPr id="4" name="AutoShape 14" descr="https://st3.depositphotos.com/3894705/17562/i/1600/depositphotos_175629814-stock-photo-green-tick-symb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5859916" y="4956643"/>
            <a:ext cx="6270216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69" y="2902688"/>
            <a:ext cx="5303138" cy="3535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94" y="2006052"/>
            <a:ext cx="5439166" cy="3357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8420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18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128098" y="223610"/>
            <a:ext cx="1051518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САЙТ МАДОУ «Радуга»                </a:t>
            </a: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555" y="1437141"/>
            <a:ext cx="674936" cy="67926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9" b="5995"/>
          <a:stretch/>
        </p:blipFill>
        <p:spPr>
          <a:xfrm>
            <a:off x="222323" y="1450553"/>
            <a:ext cx="3802351" cy="2417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5" t="8253" r="5121" b="4703"/>
          <a:stretch/>
        </p:blipFill>
        <p:spPr>
          <a:xfrm>
            <a:off x="222323" y="4043204"/>
            <a:ext cx="3835520" cy="2417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79"/>
          <a:stretch/>
        </p:blipFill>
        <p:spPr>
          <a:xfrm>
            <a:off x="4115857" y="1625338"/>
            <a:ext cx="4231113" cy="500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1"/>
          <a:stretch/>
        </p:blipFill>
        <p:spPr>
          <a:xfrm>
            <a:off x="8482817" y="2384075"/>
            <a:ext cx="3486860" cy="438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051C87-724F-3872-482F-C71E49558FF6}"/>
              </a:ext>
            </a:extLst>
          </p:cNvPr>
          <p:cNvSpPr txBox="1"/>
          <p:nvPr/>
        </p:nvSpPr>
        <p:spPr>
          <a:xfrm>
            <a:off x="4232591" y="415376"/>
            <a:ext cx="67509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hlinkClick r:id="rId11"/>
              </a:rPr>
              <a:t>https://raduga-ds.86.i-schools.ru</a:t>
            </a:r>
            <a:r>
              <a:rPr lang="ru-RU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8706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332138" y="692331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 dirty="0">
                <a:solidFill>
                  <a:srgbClr val="002060"/>
                </a:solidFill>
                <a:latin typeface="Trebuchet MS" panose="020B0603020202020204" pitchFamily="34" charset="0"/>
              </a:rPr>
              <a:t>Фильмы для родителей</a:t>
            </a:r>
            <a:endParaRPr lang="ru-RU" sz="2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666006" y="1830894"/>
            <a:ext cx="3665393" cy="6168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5D9B"/>
                </a:solidFill>
                <a:latin typeface="Trebuchet MS" panose="020B0603020202020204" pitchFamily="34" charset="0"/>
              </a:rPr>
              <a:t>«Зимняя сказка двора»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96000" y="4380656"/>
            <a:ext cx="3681340" cy="68302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5D9B"/>
                </a:solidFill>
                <a:latin typeface="Trebuchet MS" panose="020B0603020202020204" pitchFamily="34" charset="0"/>
              </a:rPr>
              <a:t>Летнее благоустройство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959095" y="1850767"/>
            <a:ext cx="3665393" cy="51874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5D9B"/>
                </a:solidFill>
                <a:latin typeface="Trebuchet MS" panose="020B0603020202020204" pitchFamily="34" charset="0"/>
              </a:rPr>
              <a:t>Смотр строя и песни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596564" y="4380656"/>
            <a:ext cx="3665392" cy="73947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>
                <a:solidFill>
                  <a:srgbClr val="005D9B"/>
                </a:solidFill>
                <a:latin typeface="Trebuchet MS" panose="020B0603020202020204" pitchFamily="34" charset="0"/>
              </a:rPr>
              <a:t>Здоровьесбережение</a:t>
            </a:r>
            <a:endParaRPr lang="ru-RU" sz="2400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400" dirty="0">
                <a:solidFill>
                  <a:srgbClr val="005D9B"/>
                </a:solidFill>
                <a:latin typeface="Trebuchet MS" panose="020B0603020202020204" pitchFamily="34" charset="0"/>
              </a:rPr>
              <a:t> в ДОУ</a:t>
            </a:r>
          </a:p>
        </p:txBody>
      </p:sp>
      <p:sp>
        <p:nvSpPr>
          <p:cNvPr id="9" name="Двойная стрелка вверх/вниз 8"/>
          <p:cNvSpPr/>
          <p:nvPr/>
        </p:nvSpPr>
        <p:spPr>
          <a:xfrm>
            <a:off x="5547708" y="1883662"/>
            <a:ext cx="216131" cy="4446077"/>
          </a:xfrm>
          <a:prstGeom prst="upDownArrow">
            <a:avLst/>
          </a:prstGeom>
          <a:solidFill>
            <a:srgbClr val="E1CD86"/>
          </a:solidFill>
          <a:ln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Двойная стрелка вверх/вниз 15"/>
          <p:cNvSpPr/>
          <p:nvPr/>
        </p:nvSpPr>
        <p:spPr>
          <a:xfrm rot="16200000">
            <a:off x="5569528" y="-172433"/>
            <a:ext cx="216131" cy="8495610"/>
          </a:xfrm>
          <a:prstGeom prst="upDownArrow">
            <a:avLst/>
          </a:prstGeom>
          <a:solidFill>
            <a:srgbClr val="E1CD86"/>
          </a:solidFill>
          <a:ln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24759" y="1817519"/>
            <a:ext cx="1172095" cy="693650"/>
          </a:xfrm>
          <a:prstGeom prst="roundRect">
            <a:avLst/>
          </a:prstGeom>
          <a:solidFill>
            <a:srgbClr val="E1CD86"/>
          </a:solidFill>
          <a:ln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2" name="Picture 6" descr="https://phonoteka.org/uploads/posts/2021-05/1620256447_53-phonoteka_org-p-palets-vverkh-fon-62.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96" y="1842742"/>
            <a:ext cx="633479" cy="63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445970" y="4426483"/>
            <a:ext cx="1172095" cy="693650"/>
          </a:xfrm>
          <a:prstGeom prst="roundRect">
            <a:avLst/>
          </a:prstGeom>
          <a:solidFill>
            <a:srgbClr val="E1CD86"/>
          </a:solidFill>
          <a:ln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396012" y="1812657"/>
            <a:ext cx="1172095" cy="693650"/>
          </a:xfrm>
          <a:prstGeom prst="roundRect">
            <a:avLst/>
          </a:prstGeom>
          <a:solidFill>
            <a:srgbClr val="E1CD86"/>
          </a:solidFill>
          <a:ln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22" name="Picture 26" descr="https://www.clipartmax.com/png/full/147-1471402_graduation-cap-cliparts-16-buy-clip-art-mortar-board-clip-art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932" y="1959096"/>
            <a:ext cx="938747" cy="48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9807176" y="4398262"/>
            <a:ext cx="1172095" cy="693650"/>
          </a:xfrm>
          <a:prstGeom prst="roundRect">
            <a:avLst/>
          </a:prstGeom>
          <a:solidFill>
            <a:srgbClr val="E1CD86"/>
          </a:solidFill>
          <a:ln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26" name="Picture 30" descr="https://static.tildacdn.com/tild6231-3161-4663-a163-613038643935/computerkeyboard4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906" y="4479949"/>
            <a:ext cx="545337" cy="54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2" name="Picture 36" descr="https://www.pngjoy.com/pngl/119/2434478_libro-open-book-png-white-transparent-png.png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80" y="4479949"/>
            <a:ext cx="633228" cy="48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623122-E7C8-3067-C440-5BC020C0F05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83" y="2387663"/>
            <a:ext cx="1596190" cy="15961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745" y="5127883"/>
            <a:ext cx="1697688" cy="1697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30" y="2381501"/>
            <a:ext cx="2492107" cy="1661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765" y="5166030"/>
            <a:ext cx="2426622" cy="1617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57929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281395" y="583611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100" b="1" dirty="0">
                <a:solidFill>
                  <a:srgbClr val="002060"/>
                </a:solidFill>
                <a:latin typeface="Trebuchet MS" panose="020B0603020202020204" pitchFamily="34" charset="0"/>
              </a:rPr>
              <a:t>Игротеки для домашнего взаимодействия</a:t>
            </a:r>
            <a:endParaRPr lang="ru-RU" sz="2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1395" y="1523865"/>
            <a:ext cx="104256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5D9B"/>
                </a:solidFill>
                <a:latin typeface="Trebuchet MS" panose="020B0603020202020204" pitchFamily="34" charset="0"/>
              </a:rPr>
              <a:t>Игры и игровые упражнения, направленные на развитие речи детей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5D9B"/>
                </a:solidFill>
                <a:latin typeface="Trebuchet MS" panose="020B0603020202020204" pitchFamily="34" charset="0"/>
              </a:rPr>
              <a:t>Формирование культурно-гигиенических навыков у младших дошкольников через устное народное творчество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rgbClr val="005D9B"/>
                </a:solidFill>
                <a:latin typeface="Trebuchet MS" panose="020B0603020202020204" pitchFamily="34" charset="0"/>
              </a:rPr>
              <a:t>Основы безопасности жизнедеятельности и здоровый образ жизни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400" dirty="0">
              <a:latin typeface="Trebuchet MS" panose="020B0603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50" y="3216435"/>
            <a:ext cx="5098699" cy="339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209" y="3216435"/>
            <a:ext cx="5255313" cy="3503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674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281395" y="583611"/>
            <a:ext cx="8778715" cy="8708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b="1" dirty="0">
                <a:solidFill>
                  <a:srgbClr val="002060"/>
                </a:solidFill>
              </a:rPr>
              <a:t>Результаты взаимодействия – </a:t>
            </a:r>
          </a:p>
          <a:p>
            <a:pPr algn="l"/>
            <a:r>
              <a:rPr lang="ru-RU" sz="4400" b="1" dirty="0">
                <a:solidFill>
                  <a:srgbClr val="002060"/>
                </a:solidFill>
              </a:rPr>
              <a:t>повышение педагогической компетенции родителей</a:t>
            </a:r>
            <a:endParaRPr lang="ru-RU" sz="24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1395" y="1881793"/>
            <a:ext cx="116942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70C0"/>
                </a:solidFill>
              </a:rPr>
              <a:t>Адаптация родителей к родительской роли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70C0"/>
                </a:solidFill>
              </a:rPr>
              <a:t>Организация взаимодействия «мать-ребенок», «семья–ребенок»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70C0"/>
                </a:solidFill>
              </a:rPr>
              <a:t>Активное вовлечение семьи в реализацию социально-педагогических программ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70C0"/>
                </a:solidFill>
              </a:rPr>
              <a:t>Обучение членов семьи навыкам взаимодействия с ребенком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70C0"/>
                </a:solidFill>
              </a:rPr>
              <a:t>Встраивание обучения ребенка в повседневную жизнь семьи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70C0"/>
                </a:solidFill>
              </a:rPr>
              <a:t>Улучшается качество жизни семьи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0070C0"/>
                </a:solidFill>
              </a:rPr>
              <a:t>Повышается социальная активность родителей</a:t>
            </a:r>
          </a:p>
          <a:p>
            <a:pPr algn="just"/>
            <a:endParaRPr lang="ru-RU" sz="20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54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2176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232540" y="4874157"/>
            <a:ext cx="5026790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48" y="109298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156605" y="2644001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9537" y="2845560"/>
            <a:ext cx="1624480" cy="1634907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3762110" y="3020253"/>
            <a:ext cx="8921310" cy="8096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Развитие родительских компетенций</a:t>
            </a:r>
          </a:p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 в контексте дошкольного образования </a:t>
            </a:r>
          </a:p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и перехода на ФОП ДО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9C9CB78-23D8-EAE6-C89E-52F1F8247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88" y="4047498"/>
            <a:ext cx="1954528" cy="195452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9EA5DC8-D736-13AC-08F2-96A2DFD86BAB}"/>
              </a:ext>
            </a:extLst>
          </p:cNvPr>
          <p:cNvSpPr txBox="1">
            <a:spLocks/>
          </p:cNvSpPr>
          <p:nvPr/>
        </p:nvSpPr>
        <p:spPr>
          <a:xfrm>
            <a:off x="4232540" y="4660343"/>
            <a:ext cx="5972961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>
                <a:solidFill>
                  <a:srgbClr val="005D9B"/>
                </a:solidFill>
                <a:latin typeface="Trebuchet MS" panose="020B0603020202020204" pitchFamily="34" charset="0"/>
              </a:rPr>
              <a:t>Сумкина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 Светлана Георгиевна</a:t>
            </a:r>
            <a:r>
              <a:rPr lang="ru-RU" sz="2000" dirty="0">
                <a:solidFill>
                  <a:srgbClr val="005D9B"/>
                </a:solidFill>
                <a:latin typeface="Trebuchet MS" panose="020B0603020202020204" pitchFamily="34" charset="0"/>
              </a:rPr>
              <a:t>, </a:t>
            </a:r>
          </a:p>
          <a:p>
            <a:pPr algn="l"/>
            <a:r>
              <a:rPr lang="ru-RU" sz="2000" dirty="0">
                <a:solidFill>
                  <a:srgbClr val="005D9B"/>
                </a:solidFill>
                <a:latin typeface="Trebuchet MS" panose="020B0603020202020204" pitchFamily="34" charset="0"/>
              </a:rPr>
              <a:t>Заведующий МАДОУ «Радуга»</a:t>
            </a:r>
          </a:p>
        </p:txBody>
      </p:sp>
    </p:spTree>
    <p:extLst>
      <p:ext uri="{BB962C8B-B14F-4D97-AF65-F5344CB8AC3E}">
        <p14:creationId xmlns:p14="http://schemas.microsoft.com/office/powerpoint/2010/main" val="9358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2">
            <a:extLst>
              <a:ext uri="{FF2B5EF4-FFF2-40B4-BE49-F238E27FC236}">
                <a16:creationId xmlns:a16="http://schemas.microsoft.com/office/drawing/2014/main" id="{0E030451-2D41-4F61-AF77-00C0F8C1D70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731" y="6048375"/>
            <a:ext cx="6096007" cy="809626"/>
          </a:xfrm>
          <a:prstGeom prst="rect">
            <a:avLst/>
          </a:prstGeom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7416F264-8FF2-461E-9A37-BCD74EBDFCD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5350" y="0"/>
            <a:ext cx="11299824" cy="6858000"/>
          </a:xfrm>
          <a:prstGeom prst="rect">
            <a:avLst/>
          </a:prstGeom>
        </p:spPr>
      </p:pic>
      <p:pic>
        <p:nvPicPr>
          <p:cNvPr id="10" name="object 2">
            <a:extLst>
              <a:ext uri="{FF2B5EF4-FFF2-40B4-BE49-F238E27FC236}">
                <a16:creationId xmlns:a16="http://schemas.microsoft.com/office/drawing/2014/main" id="{1B2B1653-7EA0-47C2-80C2-0E18B6B2A46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6090856" y="6048374"/>
            <a:ext cx="6096007" cy="8096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3148" y="109298"/>
            <a:ext cx="6549219" cy="809627"/>
          </a:xfrm>
        </p:spPr>
        <p:txBody>
          <a:bodyPr>
            <a:noAutofit/>
          </a:bodyPr>
          <a:lstStyle/>
          <a:p>
            <a:pPr algn="l"/>
            <a:r>
              <a:rPr lang="ru-RU" sz="1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Августовское совещание работников образования Октябрьского района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9D92818-0A4B-4D80-A445-A294897AB36B}"/>
              </a:ext>
            </a:extLst>
          </p:cNvPr>
          <p:cNvSpPr txBox="1">
            <a:spLocks/>
          </p:cNvSpPr>
          <p:nvPr/>
        </p:nvSpPr>
        <p:spPr>
          <a:xfrm>
            <a:off x="4063148" y="4928636"/>
            <a:ext cx="5972961" cy="9395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err="1">
                <a:solidFill>
                  <a:srgbClr val="005D9B"/>
                </a:solidFill>
                <a:latin typeface="Trebuchet MS" panose="020B0603020202020204" pitchFamily="34" charset="0"/>
              </a:rPr>
              <a:t>Сумкина</a:t>
            </a:r>
            <a:r>
              <a:rPr lang="ru-RU" sz="2000" b="1" dirty="0">
                <a:solidFill>
                  <a:srgbClr val="005D9B"/>
                </a:solidFill>
                <a:latin typeface="Trebuchet MS" panose="020B0603020202020204" pitchFamily="34" charset="0"/>
              </a:rPr>
              <a:t> Светлана Георгиевна</a:t>
            </a:r>
            <a:r>
              <a:rPr lang="ru-RU" sz="2000" dirty="0">
                <a:solidFill>
                  <a:srgbClr val="005D9B"/>
                </a:solidFill>
                <a:latin typeface="Trebuchet MS" panose="020B0603020202020204" pitchFamily="34" charset="0"/>
              </a:rPr>
              <a:t>, </a:t>
            </a:r>
          </a:p>
          <a:p>
            <a:pPr algn="l"/>
            <a:r>
              <a:rPr lang="ru-RU" sz="2000" dirty="0">
                <a:solidFill>
                  <a:srgbClr val="005D9B"/>
                </a:solidFill>
                <a:latin typeface="Trebuchet MS" panose="020B0603020202020204" pitchFamily="34" charset="0"/>
              </a:rPr>
              <a:t>Заведующий МАДОУ «Радуга»</a:t>
            </a:r>
          </a:p>
        </p:txBody>
      </p:sp>
      <p:pic>
        <p:nvPicPr>
          <p:cNvPr id="20" name="Рисунок 1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A6434EA-04CC-45BC-B57C-CD4CA6720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205362"/>
            <a:ext cx="4477667" cy="4886634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215841" y="2724526"/>
            <a:ext cx="2075935" cy="194413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4913" y="1718713"/>
            <a:ext cx="992265" cy="998634"/>
          </a:xfrm>
          <a:prstGeom prst="rect">
            <a:avLst/>
          </a:prstGeom>
          <a:noFill/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40F1ED91-94DE-4F1D-9BC9-BA09A29BE763}"/>
              </a:ext>
            </a:extLst>
          </p:cNvPr>
          <p:cNvSpPr txBox="1">
            <a:spLocks/>
          </p:cNvSpPr>
          <p:nvPr/>
        </p:nvSpPr>
        <p:spPr>
          <a:xfrm>
            <a:off x="4291776" y="4176041"/>
            <a:ext cx="7464776" cy="358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Развитие родительских компетенций</a:t>
            </a:r>
          </a:p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 в контексте дошкольного образования </a:t>
            </a:r>
          </a:p>
          <a:p>
            <a:r>
              <a:rPr lang="ru-RU" sz="2800" b="1" dirty="0">
                <a:solidFill>
                  <a:srgbClr val="005D9B"/>
                </a:solidFill>
                <a:latin typeface="Trebuchet MS" panose="020B0603020202020204" pitchFamily="34" charset="0"/>
              </a:rPr>
              <a:t>и перехода на ФОП ДО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036" y="1730466"/>
            <a:ext cx="831490" cy="102023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891" y="1675228"/>
            <a:ext cx="985556" cy="936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516" y="2881223"/>
            <a:ext cx="1504632" cy="163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7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956F7BE-F694-401C-A39C-45FF2333D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618"/>
            <a:ext cx="12192000" cy="56213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B8ED916-76CA-48F9-B12C-8C4DE5A9757C}"/>
              </a:ext>
            </a:extLst>
          </p:cNvPr>
          <p:cNvSpPr txBox="1">
            <a:spLocks/>
          </p:cNvSpPr>
          <p:nvPr/>
        </p:nvSpPr>
        <p:spPr>
          <a:xfrm>
            <a:off x="213161" y="1755576"/>
            <a:ext cx="9309861" cy="3608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1FE41AD-8DD7-4706-8A05-40E9AECBF6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022" y="31118"/>
            <a:ext cx="2452669" cy="2676684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0AA33902-83EE-43E5-81E4-9CE281CFF68B}"/>
              </a:ext>
            </a:extLst>
          </p:cNvPr>
          <p:cNvSpPr txBox="1">
            <a:spLocks/>
          </p:cNvSpPr>
          <p:nvPr/>
        </p:nvSpPr>
        <p:spPr>
          <a:xfrm>
            <a:off x="978703" y="143357"/>
            <a:ext cx="8122165" cy="8921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300" b="1" dirty="0">
                <a:solidFill>
                  <a:srgbClr val="005D9B"/>
                </a:solidFill>
                <a:latin typeface="Trebuchet MS" panose="020B0603020202020204" pitchFamily="34" charset="0"/>
              </a:rPr>
              <a:t>ВЗАИМОДЕЙСТВИЕ ПЕДАГОГИЧЕСКОГО КОЛЛЕКТИВА</a:t>
            </a:r>
          </a:p>
          <a:p>
            <a:pPr algn="l"/>
            <a:r>
              <a:rPr lang="ru-RU" sz="2300" b="1" dirty="0">
                <a:solidFill>
                  <a:srgbClr val="005D9B"/>
                </a:solidFill>
                <a:latin typeface="Trebuchet MS" panose="020B0603020202020204" pitchFamily="34" charset="0"/>
              </a:rPr>
              <a:t>С СЕМЬЯМИ ОБУЧАЮЩИХСЯ</a:t>
            </a:r>
          </a:p>
        </p:txBody>
      </p:sp>
      <p:sp>
        <p:nvSpPr>
          <p:cNvPr id="7" name="Овал 6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2472" y="1437141"/>
            <a:ext cx="974989" cy="981247"/>
          </a:xfrm>
          <a:prstGeom prst="rect">
            <a:avLst/>
          </a:prstGeom>
          <a:noFill/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4682042" y="2206009"/>
            <a:ext cx="5408109" cy="501793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Психолого-педагогическая поддержка семьи 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676659" y="3209671"/>
            <a:ext cx="5594391" cy="599082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Повышение компетентности родителей </a:t>
            </a: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676658" y="4439575"/>
            <a:ext cx="5594391" cy="628697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endParaRPr lang="ru-RU" sz="16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b="1" dirty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Обеспечение единства подходов</a:t>
            </a:r>
          </a:p>
          <a:p>
            <a:pPr algn="ctr"/>
            <a:r>
              <a:rPr lang="ru-RU" b="1" dirty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 к воспитанию и обучению детей </a:t>
            </a:r>
          </a:p>
          <a:p>
            <a:pPr algn="ctr"/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676658" y="5840083"/>
            <a:ext cx="5594391" cy="655516"/>
          </a:xfrm>
          <a:prstGeom prst="round2DiagRect">
            <a:avLst>
              <a:gd name="adj1" fmla="val 5148"/>
              <a:gd name="adj2" fmla="val 0"/>
            </a:avLst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r>
              <a:rPr lang="ru-RU" b="1" dirty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Повышение </a:t>
            </a:r>
          </a:p>
          <a:p>
            <a:pPr algn="ctr"/>
            <a:r>
              <a:rPr lang="ru-RU" b="1" dirty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воспитательного потенциала семьи</a:t>
            </a:r>
          </a:p>
          <a:p>
            <a:pPr algn="ctr"/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4676660" y="1488729"/>
            <a:ext cx="5594391" cy="447263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rgbClr val="005D9B"/>
                </a:solidFill>
                <a:latin typeface="Trebuchet MS" panose="020B0603020202020204" pitchFamily="34" charset="0"/>
              </a:rPr>
              <a:t> </a:t>
            </a:r>
          </a:p>
          <a:p>
            <a:pPr algn="ctr"/>
            <a:endParaRPr lang="ru-RU" sz="12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algn="ctr"/>
            <a:r>
              <a:rPr lang="ru-RU" sz="2300" b="1" dirty="0">
                <a:solidFill>
                  <a:srgbClr val="005D9B"/>
                </a:solidFill>
                <a:latin typeface="Trebuchet MS" panose="020B0603020202020204" pitchFamily="34" charset="0"/>
                <a:ea typeface="+mj-ea"/>
                <a:cs typeface="+mj-cs"/>
              </a:rPr>
              <a:t>ГЛАВНЫЕ ЦЕЛИ </a:t>
            </a:r>
          </a:p>
          <a:p>
            <a:pPr algn="ctr"/>
            <a:endParaRPr lang="ru-RU" sz="2400" b="1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2" y="1396571"/>
            <a:ext cx="3928136" cy="2618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62" y="4001321"/>
            <a:ext cx="3928135" cy="2618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6480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400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Основные задачи</a:t>
            </a: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6703" y="4946034"/>
            <a:ext cx="2402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Информирование родителей о целях ДО, о мерах господдержки семьям, об образовательной программе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280898" y="4966788"/>
            <a:ext cx="21283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Способствование развитию ответственного и осознанного </a:t>
            </a:r>
            <a:r>
              <a:rPr lang="ru-RU" sz="1600" dirty="0" err="1">
                <a:solidFill>
                  <a:srgbClr val="002060"/>
                </a:solidFill>
                <a:latin typeface="Trebuchet MS" panose="020B0603020202020204" pitchFamily="34" charset="0"/>
              </a:rPr>
              <a:t>родительства</a:t>
            </a:r>
            <a:endParaRPr lang="ru-RU" sz="1600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491850" y="5213009"/>
            <a:ext cx="2128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Сотрудничество и установление партнерских отношений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847300" y="5213009"/>
            <a:ext cx="21283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Вовлечение родителей в образовательный процесс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78709" y="4950450"/>
            <a:ext cx="20925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rebuchet MS" panose="020B0603020202020204" pitchFamily="34" charset="0"/>
              </a:rPr>
              <a:t>Просвещение родителей в вопросах охраны и укрепления здоровья, развития и образования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3" y="1522591"/>
            <a:ext cx="2618609" cy="3361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16" y="1832407"/>
            <a:ext cx="4586359" cy="274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575" y="2413714"/>
            <a:ext cx="3733722" cy="2686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8817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185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>
                <a:solidFill>
                  <a:srgbClr val="002060"/>
                </a:solidFill>
                <a:latin typeface="Trebuchet MS" panose="020B0603020202020204" pitchFamily="34" charset="0"/>
                <a:ea typeface="+mn-ea"/>
                <a:cs typeface="+mn-cs"/>
              </a:rPr>
              <a:t>ПРИНЦИПЫ построения взаимодействия</a:t>
            </a:r>
            <a:endParaRPr lang="ru-RU" sz="3200" b="1" dirty="0">
              <a:solidFill>
                <a:srgbClr val="005D9B"/>
              </a:solidFill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4598" y="1883866"/>
            <a:ext cx="513954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5D9B"/>
                </a:solidFill>
                <a:latin typeface="Trebuchet MS" panose="020B0603020202020204" pitchFamily="34" charset="0"/>
              </a:rPr>
              <a:t>Приоритет семьи в воспитании, обучении и развитии ребенка</a:t>
            </a:r>
          </a:p>
          <a:p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5D9B"/>
                </a:solidFill>
                <a:latin typeface="Trebuchet MS" panose="020B0603020202020204" pitchFamily="34" charset="0"/>
              </a:rPr>
              <a:t>Открытость: актуальная информация об особенностях пребывания в ДОО, свободный доступ в ДОО</a:t>
            </a:r>
          </a:p>
          <a:p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5D9B"/>
                </a:solidFill>
                <a:latin typeface="Trebuchet MS" panose="020B0603020202020204" pitchFamily="34" charset="0"/>
              </a:rPr>
              <a:t>Взаимное доверие, уважение и доброжелательность</a:t>
            </a:r>
          </a:p>
          <a:p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rgbClr val="005D9B"/>
                </a:solidFill>
                <a:latin typeface="Trebuchet MS" panose="020B0603020202020204" pitchFamily="34" charset="0"/>
              </a:rPr>
              <a:t>Индивидуально-дифференцированный подход к каждой семье</a:t>
            </a:r>
          </a:p>
          <a:p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 err="1">
                <a:solidFill>
                  <a:srgbClr val="005D9B"/>
                </a:solidFill>
                <a:latin typeface="Trebuchet MS" panose="020B0603020202020204" pitchFamily="34" charset="0"/>
              </a:rPr>
              <a:t>Возростосообразность</a:t>
            </a:r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373" y="2236837"/>
            <a:ext cx="6356029" cy="423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7746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885E97A5-BD90-58EC-5C8F-08C8C255F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538"/>
            <a:ext cx="12192000" cy="870858"/>
          </a:xfrm>
        </p:spPr>
      </p:pic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4CEA81-303F-51A2-3472-FA96BA3688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9E2717B-5241-914C-6D16-6C52A1B15AC0}"/>
              </a:ext>
            </a:extLst>
          </p:cNvPr>
          <p:cNvSpPr txBox="1">
            <a:spLocks/>
          </p:cNvSpPr>
          <p:nvPr/>
        </p:nvSpPr>
        <p:spPr>
          <a:xfrm>
            <a:off x="281395" y="692331"/>
            <a:ext cx="9548268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dirty="0">
                <a:solidFill>
                  <a:srgbClr val="002060"/>
                </a:solidFill>
                <a:latin typeface="Trebuchet MS" panose="020B0603020202020204" pitchFamily="34" charset="0"/>
              </a:rPr>
              <a:t>Направления деятельности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928AE58-23DB-8B90-D197-A54900746B75}"/>
              </a:ext>
            </a:extLst>
          </p:cNvPr>
          <p:cNvSpPr/>
          <p:nvPr/>
        </p:nvSpPr>
        <p:spPr>
          <a:xfrm>
            <a:off x="10919871" y="1306424"/>
            <a:ext cx="894177" cy="8708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2" descr="Z:\Пригласительные, открытки, логотипы\Логотипы\Разное\Безимени-1.tif">
            <a:extLst>
              <a:ext uri="{FF2B5EF4-FFF2-40B4-BE49-F238E27FC236}">
                <a16:creationId xmlns:a16="http://schemas.microsoft.com/office/drawing/2014/main" id="{665990EB-128A-A171-A738-BBC4487B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87163" y="1459806"/>
            <a:ext cx="712900" cy="717476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31990814"/>
              </p:ext>
            </p:extLst>
          </p:nvPr>
        </p:nvGraphicFramePr>
        <p:xfrm>
          <a:off x="4520141" y="2542621"/>
          <a:ext cx="6737160" cy="3765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4696692" y="2709949"/>
            <a:ext cx="1230284" cy="839586"/>
          </a:xfrm>
          <a:prstGeom prst="roundRect">
            <a:avLst/>
          </a:prstGeom>
          <a:solidFill>
            <a:schemeClr val="bg1"/>
          </a:solidFill>
          <a:ln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E1CD86"/>
                </a:solidFill>
              </a:rPr>
              <a:t>I</a:t>
            </a:r>
            <a:endParaRPr lang="ru-RU" sz="6000" b="1" dirty="0">
              <a:solidFill>
                <a:srgbClr val="E1CD86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96692" y="3999812"/>
            <a:ext cx="1230284" cy="839586"/>
          </a:xfrm>
          <a:prstGeom prst="roundRect">
            <a:avLst/>
          </a:prstGeom>
          <a:solidFill>
            <a:schemeClr val="bg1"/>
          </a:solidFill>
          <a:ln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E1CD86"/>
                </a:solidFill>
              </a:rPr>
              <a:t>II</a:t>
            </a:r>
            <a:endParaRPr lang="ru-RU" sz="6000" b="1" dirty="0">
              <a:solidFill>
                <a:srgbClr val="E1CD86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696692" y="5297988"/>
            <a:ext cx="1230284" cy="839586"/>
          </a:xfrm>
          <a:prstGeom prst="roundRect">
            <a:avLst/>
          </a:prstGeom>
          <a:solidFill>
            <a:schemeClr val="bg1"/>
          </a:solidFill>
          <a:ln>
            <a:solidFill>
              <a:srgbClr val="E1CD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E1CD86"/>
                </a:solidFill>
              </a:rPr>
              <a:t>III</a:t>
            </a:r>
            <a:endParaRPr lang="ru-RU" sz="6000" b="1" dirty="0">
              <a:solidFill>
                <a:srgbClr val="E1CD86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9" y="4138729"/>
            <a:ext cx="3923129" cy="2615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5" y="1563765"/>
            <a:ext cx="3765713" cy="2510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8170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9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99873" y="651732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002060"/>
                </a:solidFill>
                <a:latin typeface="Trebuchet MS" panose="020B0603020202020204" pitchFamily="34" charset="0"/>
              </a:rPr>
              <a:t>Управляющий совет </a:t>
            </a:r>
            <a:endParaRPr lang="ru-RU" sz="4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64931204"/>
              </p:ext>
            </p:extLst>
          </p:nvPr>
        </p:nvGraphicFramePr>
        <p:xfrm>
          <a:off x="739446" y="223610"/>
          <a:ext cx="9988342" cy="6634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455B62EA-33C2-40BA-4275-73D61ADEEF27}"/>
              </a:ext>
            </a:extLst>
          </p:cNvPr>
          <p:cNvSpPr txBox="1">
            <a:spLocks/>
          </p:cNvSpPr>
          <p:nvPr/>
        </p:nvSpPr>
        <p:spPr>
          <a:xfrm>
            <a:off x="199873" y="2729499"/>
            <a:ext cx="3166365" cy="1598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7200" b="1" dirty="0">
              <a:solidFill>
                <a:srgbClr val="005D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163660B-4442-6DAD-E182-83BBC3A91C32}"/>
              </a:ext>
            </a:extLst>
          </p:cNvPr>
          <p:cNvSpPr txBox="1">
            <a:spLocks/>
          </p:cNvSpPr>
          <p:nvPr/>
        </p:nvSpPr>
        <p:spPr>
          <a:xfrm>
            <a:off x="3006047" y="2744373"/>
            <a:ext cx="3166365" cy="1598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7200" b="1" dirty="0">
              <a:solidFill>
                <a:srgbClr val="005D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642796BF-586C-B2BD-FD21-2EBA46D45F99}"/>
              </a:ext>
            </a:extLst>
          </p:cNvPr>
          <p:cNvSpPr txBox="1">
            <a:spLocks/>
          </p:cNvSpPr>
          <p:nvPr/>
        </p:nvSpPr>
        <p:spPr>
          <a:xfrm>
            <a:off x="6096000" y="2729499"/>
            <a:ext cx="3166365" cy="15986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7200" b="1" dirty="0">
              <a:solidFill>
                <a:srgbClr val="005D9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6607" y="2004781"/>
            <a:ext cx="2527658" cy="1685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4" y="1927472"/>
            <a:ext cx="2835258" cy="1890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27"/>
          <a:stretch/>
        </p:blipFill>
        <p:spPr>
          <a:xfrm>
            <a:off x="3899319" y="2076628"/>
            <a:ext cx="2778394" cy="1613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6273" y="5385679"/>
            <a:ext cx="757137" cy="50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3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3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171298" y="581835"/>
            <a:ext cx="9487052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000" b="1" dirty="0">
                <a:solidFill>
                  <a:srgbClr val="002060"/>
                </a:solidFill>
                <a:latin typeface="Trebuchet MS" panose="020B0603020202020204" pitchFamily="34" charset="0"/>
              </a:rPr>
              <a:t>Семейный клуб «Аистенок» </a:t>
            </a:r>
            <a:endParaRPr lang="ru-RU" sz="4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8" y="1549553"/>
            <a:ext cx="3838855" cy="255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89" y="1491794"/>
            <a:ext cx="4891345" cy="2674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95" y="4202011"/>
            <a:ext cx="3541093" cy="2418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53" y="4316281"/>
            <a:ext cx="3357306" cy="24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0073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прямоугольный&#10;&#10;Автоматически созданное описание">
            <a:extLst>
              <a:ext uri="{FF2B5EF4-FFF2-40B4-BE49-F238E27FC236}">
                <a16:creationId xmlns:a16="http://schemas.microsoft.com/office/drawing/2014/main" id="{D749A45E-4128-4C09-B161-095E5E3AF8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327"/>
            <a:ext cx="12192000" cy="870858"/>
          </a:xfr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6497948B-4829-4741-9BA2-C3BD2E589136}"/>
              </a:ext>
            </a:extLst>
          </p:cNvPr>
          <p:cNvSpPr txBox="1">
            <a:spLocks/>
          </p:cNvSpPr>
          <p:nvPr/>
        </p:nvSpPr>
        <p:spPr>
          <a:xfrm>
            <a:off x="654976" y="1277632"/>
            <a:ext cx="8133041" cy="129968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2000" dirty="0">
              <a:solidFill>
                <a:srgbClr val="005D9B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1D603F6-132F-4A62-AEF1-90F8D311A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306" y="223610"/>
            <a:ext cx="1984385" cy="2165629"/>
          </a:xfrm>
          <a:prstGeom prst="rect">
            <a:avLst/>
          </a:prstGeom>
        </p:spPr>
      </p:pic>
      <p:sp>
        <p:nvSpPr>
          <p:cNvPr id="24" name="Заголовок 1">
            <a:extLst>
              <a:ext uri="{FF2B5EF4-FFF2-40B4-BE49-F238E27FC236}">
                <a16:creationId xmlns:a16="http://schemas.microsoft.com/office/drawing/2014/main" id="{2B317DA0-CB59-427C-8467-91C575CFC726}"/>
              </a:ext>
            </a:extLst>
          </p:cNvPr>
          <p:cNvSpPr txBox="1">
            <a:spLocks/>
          </p:cNvSpPr>
          <p:nvPr/>
        </p:nvSpPr>
        <p:spPr>
          <a:xfrm>
            <a:off x="216309" y="525236"/>
            <a:ext cx="8778715" cy="7228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400" b="1" dirty="0">
                <a:solidFill>
                  <a:srgbClr val="002060"/>
                </a:solidFill>
                <a:latin typeface="Trebuchet MS" panose="020B0603020202020204" pitchFamily="34" charset="0"/>
              </a:rPr>
              <a:t>ТРАДИЦИИ ДОО</a:t>
            </a:r>
          </a:p>
        </p:txBody>
      </p:sp>
      <p:sp>
        <p:nvSpPr>
          <p:cNvPr id="2" name="Овал 1"/>
          <p:cNvSpPr/>
          <p:nvPr/>
        </p:nvSpPr>
        <p:spPr>
          <a:xfrm>
            <a:off x="10923372" y="1334039"/>
            <a:ext cx="856735" cy="88321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Z:\Пригласительные, открытки, логотипы\Логотипы\Разное\Безимени-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14271" y="1456331"/>
            <a:ext cx="674936" cy="679268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49334653"/>
              </p:ext>
            </p:extLst>
          </p:nvPr>
        </p:nvGraphicFramePr>
        <p:xfrm>
          <a:off x="4013558" y="2606895"/>
          <a:ext cx="7777437" cy="351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AutoShape 14" descr="https://st3.depositphotos.com/3894705/17562/i/1600/depositphotos_175629814-stock-photo-green-tick-symbo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54" y="2794968"/>
            <a:ext cx="483989" cy="4839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501" y="3450739"/>
            <a:ext cx="483989" cy="4839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00" y="4152384"/>
            <a:ext cx="483989" cy="48398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536" y="4791985"/>
            <a:ext cx="483989" cy="48398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11" y="5410514"/>
            <a:ext cx="483989" cy="4839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63" y="3379606"/>
            <a:ext cx="3097802" cy="1595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667" y="1277632"/>
            <a:ext cx="3134606" cy="2089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4865736"/>
            <a:ext cx="2736032" cy="1824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90782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2362</TotalTime>
  <Words>421</Words>
  <Application>Microsoft Office PowerPoint</Application>
  <PresentationFormat>Широкоэкранный</PresentationFormat>
  <Paragraphs>123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Trebuchet MS</vt:lpstr>
      <vt:lpstr>Wingdings</vt:lpstr>
      <vt:lpstr>Тема Office</vt:lpstr>
      <vt:lpstr>Августовское совещание работников образования Октябрьского района</vt:lpstr>
      <vt:lpstr>Августовское совещание работников образования Октябрьского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Августовское совещание работников образования Октябрьского района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Ботова Анна Викторовна</dc:creator>
  <cp:lastModifiedBy>fwhUser</cp:lastModifiedBy>
  <cp:revision>141</cp:revision>
  <cp:lastPrinted>2023-08-17T10:46:48Z</cp:lastPrinted>
  <dcterms:created xsi:type="dcterms:W3CDTF">2023-03-23T08:12:55Z</dcterms:created>
  <dcterms:modified xsi:type="dcterms:W3CDTF">2023-08-22T07:57:01Z</dcterms:modified>
</cp:coreProperties>
</file>